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305" r:id="rId2"/>
    <p:sldId id="306" r:id="rId3"/>
    <p:sldId id="258" r:id="rId4"/>
    <p:sldId id="257" r:id="rId5"/>
    <p:sldId id="259" r:id="rId6"/>
    <p:sldId id="302" r:id="rId7"/>
    <p:sldId id="260" r:id="rId8"/>
    <p:sldId id="307" r:id="rId9"/>
    <p:sldId id="313" r:id="rId10"/>
    <p:sldId id="312" r:id="rId11"/>
    <p:sldId id="308" r:id="rId12"/>
    <p:sldId id="309" r:id="rId13"/>
    <p:sldId id="274" r:id="rId14"/>
    <p:sldId id="339" r:id="rId15"/>
    <p:sldId id="323" r:id="rId16"/>
    <p:sldId id="310" r:id="rId17"/>
    <p:sldId id="315" r:id="rId18"/>
    <p:sldId id="311" r:id="rId19"/>
    <p:sldId id="316" r:id="rId20"/>
    <p:sldId id="314" r:id="rId21"/>
    <p:sldId id="294" r:id="rId22"/>
    <p:sldId id="320" r:id="rId23"/>
    <p:sldId id="293" r:id="rId24"/>
    <p:sldId id="319" r:id="rId25"/>
    <p:sldId id="277" r:id="rId26"/>
    <p:sldId id="332" r:id="rId27"/>
    <p:sldId id="262" r:id="rId28"/>
    <p:sldId id="286" r:id="rId29"/>
    <p:sldId id="278" r:id="rId30"/>
    <p:sldId id="334" r:id="rId31"/>
    <p:sldId id="275" r:id="rId32"/>
    <p:sldId id="324" r:id="rId33"/>
    <p:sldId id="333" r:id="rId34"/>
    <p:sldId id="322" r:id="rId35"/>
    <p:sldId id="349" r:id="rId36"/>
    <p:sldId id="355" r:id="rId37"/>
    <p:sldId id="331" r:id="rId38"/>
    <p:sldId id="295" r:id="rId39"/>
    <p:sldId id="330" r:id="rId40"/>
    <p:sldId id="290" r:id="rId41"/>
    <p:sldId id="350" r:id="rId42"/>
    <p:sldId id="276" r:id="rId43"/>
    <p:sldId id="329" r:id="rId44"/>
    <p:sldId id="291" r:id="rId45"/>
    <p:sldId id="284" r:id="rId46"/>
    <p:sldId id="357" r:id="rId47"/>
    <p:sldId id="285" r:id="rId48"/>
    <p:sldId id="362" r:id="rId49"/>
    <p:sldId id="360" r:id="rId50"/>
    <p:sldId id="300" r:id="rId51"/>
    <p:sldId id="356" r:id="rId52"/>
    <p:sldId id="280" r:id="rId53"/>
    <p:sldId id="327" r:id="rId54"/>
    <p:sldId id="317" r:id="rId55"/>
    <p:sldId id="281" r:id="rId56"/>
    <p:sldId id="283" r:id="rId57"/>
    <p:sldId id="279" r:id="rId58"/>
    <p:sldId id="282" r:id="rId59"/>
    <p:sldId id="287" r:id="rId60"/>
    <p:sldId id="318" r:id="rId61"/>
    <p:sldId id="325" r:id="rId62"/>
    <p:sldId id="289" r:id="rId63"/>
    <p:sldId id="296" r:id="rId64"/>
    <p:sldId id="326" r:id="rId65"/>
    <p:sldId id="359" r:id="rId66"/>
    <p:sldId id="358" r:id="rId67"/>
    <p:sldId id="335" r:id="rId68"/>
    <p:sldId id="263" r:id="rId69"/>
    <p:sldId id="264" r:id="rId70"/>
    <p:sldId id="361" r:id="rId71"/>
    <p:sldId id="297" r:id="rId72"/>
    <p:sldId id="336" r:id="rId73"/>
    <p:sldId id="298" r:id="rId74"/>
    <p:sldId id="299" r:id="rId75"/>
    <p:sldId id="340" r:id="rId76"/>
    <p:sldId id="301" r:id="rId77"/>
    <p:sldId id="338" r:id="rId78"/>
    <p:sldId id="337" r:id="rId79"/>
    <p:sldId id="271" r:id="rId80"/>
    <p:sldId id="341" r:id="rId81"/>
    <p:sldId id="345" r:id="rId82"/>
    <p:sldId id="342" r:id="rId83"/>
    <p:sldId id="343" r:id="rId84"/>
    <p:sldId id="344" r:id="rId85"/>
    <p:sldId id="346" r:id="rId86"/>
    <p:sldId id="352" r:id="rId87"/>
    <p:sldId id="354" r:id="rId88"/>
    <p:sldId id="347" r:id="rId89"/>
    <p:sldId id="351" r:id="rId90"/>
    <p:sldId id="348" r:id="rId91"/>
    <p:sldId id="353" r:id="rId92"/>
    <p:sldId id="265" r:id="rId93"/>
    <p:sldId id="363" r:id="rId94"/>
    <p:sldId id="364" r:id="rId95"/>
    <p:sldId id="365" r:id="rId96"/>
    <p:sldId id="366" r:id="rId97"/>
    <p:sldId id="367" r:id="rId98"/>
    <p:sldId id="270" r:id="rId99"/>
    <p:sldId id="272" r:id="rId100"/>
    <p:sldId id="368" r:id="rId101"/>
    <p:sldId id="273" r:id="rId10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53D79649-0B07-A14E-A3DE-0745A3868E93}">
          <p14:sldIdLst>
            <p14:sldId id="305"/>
            <p14:sldId id="306"/>
            <p14:sldId id="258"/>
            <p14:sldId id="257"/>
            <p14:sldId id="259"/>
            <p14:sldId id="302"/>
            <p14:sldId id="260"/>
            <p14:sldId id="307"/>
            <p14:sldId id="313"/>
            <p14:sldId id="312"/>
            <p14:sldId id="308"/>
            <p14:sldId id="309"/>
            <p14:sldId id="274"/>
            <p14:sldId id="339"/>
            <p14:sldId id="323"/>
            <p14:sldId id="310"/>
            <p14:sldId id="315"/>
            <p14:sldId id="311"/>
            <p14:sldId id="316"/>
            <p14:sldId id="314"/>
            <p14:sldId id="294"/>
            <p14:sldId id="320"/>
            <p14:sldId id="293"/>
            <p14:sldId id="319"/>
            <p14:sldId id="277"/>
            <p14:sldId id="332"/>
            <p14:sldId id="262"/>
            <p14:sldId id="286"/>
            <p14:sldId id="278"/>
            <p14:sldId id="334"/>
            <p14:sldId id="275"/>
            <p14:sldId id="324"/>
            <p14:sldId id="333"/>
            <p14:sldId id="322"/>
            <p14:sldId id="349"/>
            <p14:sldId id="355"/>
            <p14:sldId id="331"/>
            <p14:sldId id="295"/>
            <p14:sldId id="330"/>
            <p14:sldId id="290"/>
            <p14:sldId id="350"/>
            <p14:sldId id="276"/>
            <p14:sldId id="329"/>
            <p14:sldId id="291"/>
            <p14:sldId id="284"/>
            <p14:sldId id="357"/>
            <p14:sldId id="285"/>
            <p14:sldId id="362"/>
            <p14:sldId id="360"/>
            <p14:sldId id="300"/>
            <p14:sldId id="356"/>
            <p14:sldId id="280"/>
            <p14:sldId id="327"/>
            <p14:sldId id="317"/>
            <p14:sldId id="281"/>
            <p14:sldId id="283"/>
            <p14:sldId id="279"/>
            <p14:sldId id="282"/>
            <p14:sldId id="287"/>
            <p14:sldId id="318"/>
            <p14:sldId id="325"/>
            <p14:sldId id="289"/>
            <p14:sldId id="296"/>
            <p14:sldId id="326"/>
            <p14:sldId id="359"/>
            <p14:sldId id="358"/>
            <p14:sldId id="335"/>
            <p14:sldId id="263"/>
            <p14:sldId id="264"/>
            <p14:sldId id="361"/>
            <p14:sldId id="297"/>
            <p14:sldId id="336"/>
            <p14:sldId id="298"/>
            <p14:sldId id="299"/>
            <p14:sldId id="340"/>
            <p14:sldId id="301"/>
            <p14:sldId id="338"/>
            <p14:sldId id="337"/>
            <p14:sldId id="271"/>
            <p14:sldId id="341"/>
            <p14:sldId id="345"/>
            <p14:sldId id="342"/>
            <p14:sldId id="343"/>
            <p14:sldId id="344"/>
            <p14:sldId id="346"/>
            <p14:sldId id="352"/>
            <p14:sldId id="354"/>
            <p14:sldId id="347"/>
            <p14:sldId id="351"/>
            <p14:sldId id="348"/>
            <p14:sldId id="353"/>
            <p14:sldId id="265"/>
            <p14:sldId id="363"/>
            <p14:sldId id="364"/>
            <p14:sldId id="365"/>
            <p14:sldId id="366"/>
            <p14:sldId id="367"/>
            <p14:sldId id="270"/>
            <p14:sldId id="272"/>
            <p14:sldId id="368"/>
            <p14:sldId id="27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B1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266" autoAdjust="0"/>
    <p:restoredTop sz="94674" autoAdjust="0"/>
  </p:normalViewPr>
  <p:slideViewPr>
    <p:cSldViewPr snapToGrid="0" snapToObjects="1">
      <p:cViewPr varScale="1">
        <p:scale>
          <a:sx n="124" d="100"/>
          <a:sy n="124" d="100"/>
        </p:scale>
        <p:origin x="2480"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216C5678-EE20-4FA5-88E2-6E0BD67A2E26}" type="datetime1">
              <a:rPr lang="en-US" smtClean="0"/>
              <a:t>1/24/23</a:t>
            </a:fld>
            <a:endParaRPr lang="en-US" dirty="0"/>
          </a:p>
        </p:txBody>
      </p:sp>
      <p:sp>
        <p:nvSpPr>
          <p:cNvPr id="5" name="Footer Placeholder 4"/>
          <p:cNvSpPr>
            <a:spLocks noGrp="1"/>
          </p:cNvSpPr>
          <p:nvPr>
            <p:ph type="ftr" sz="quarter" idx="11"/>
          </p:nvPr>
        </p:nvSpPr>
        <p:spPr/>
        <p:txBody>
          <a:bodyPr/>
          <a:lstStyle/>
          <a:p>
            <a:r>
              <a:rPr lang="en-US"/>
              <a:t>Footer Text</a:t>
            </a:r>
            <a:endParaRPr lang="en-US" dirty="0"/>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dirty="0"/>
          </a:p>
        </p:txBody>
      </p:sp>
    </p:spTree>
    <p:extLst>
      <p:ext uri="{BB962C8B-B14F-4D97-AF65-F5344CB8AC3E}">
        <p14:creationId xmlns:p14="http://schemas.microsoft.com/office/powerpoint/2010/main" val="2200700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A051B39-B140-43FE-96DB-472A2B59CE7C}" type="datetime1">
              <a:rPr lang="en-US" smtClean="0"/>
              <a:t>1/24/23</a:t>
            </a:fld>
            <a:endParaRPr lang="en-US"/>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extLst>
      <p:ext uri="{BB962C8B-B14F-4D97-AF65-F5344CB8AC3E}">
        <p14:creationId xmlns:p14="http://schemas.microsoft.com/office/powerpoint/2010/main" val="2255150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A600BB2-27C5-458B-ABCE-839C88CF47CE}" type="datetime1">
              <a:rPr lang="en-US" smtClean="0"/>
              <a:t>1/24/23</a:t>
            </a:fld>
            <a:endParaRPr lang="en-US"/>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extLst>
      <p:ext uri="{BB962C8B-B14F-4D97-AF65-F5344CB8AC3E}">
        <p14:creationId xmlns:p14="http://schemas.microsoft.com/office/powerpoint/2010/main" val="3176881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B11D738E-8962-435F-8C43-147B8DD7E819}" type="datetime1">
              <a:rPr lang="en-US" smtClean="0"/>
              <a:t>1/24/23</a:t>
            </a:fld>
            <a:endParaRPr lang="en-US"/>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extLst>
      <p:ext uri="{BB962C8B-B14F-4D97-AF65-F5344CB8AC3E}">
        <p14:creationId xmlns:p14="http://schemas.microsoft.com/office/powerpoint/2010/main" val="4098577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09CAEA93-55E7-4DA9-90C2-089A26EEFEC4}" type="datetime1">
              <a:rPr lang="en-US" smtClean="0"/>
              <a:t>1/24/23</a:t>
            </a:fld>
            <a:endParaRPr lang="en-US"/>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extLst>
      <p:ext uri="{BB962C8B-B14F-4D97-AF65-F5344CB8AC3E}">
        <p14:creationId xmlns:p14="http://schemas.microsoft.com/office/powerpoint/2010/main" val="53181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E34CF3C7-6809-4F39-BD67-A75817BDDE0A}" type="datetime1">
              <a:rPr lang="en-US" smtClean="0"/>
              <a:t>1/24/23</a:t>
            </a:fld>
            <a:endParaRPr lang="en-US"/>
          </a:p>
        </p:txBody>
      </p:sp>
      <p:sp>
        <p:nvSpPr>
          <p:cNvPr id="6" name="Footer Placeholder 5"/>
          <p:cNvSpPr>
            <a:spLocks noGrp="1"/>
          </p:cNvSpPr>
          <p:nvPr>
            <p:ph type="ftr" sz="quarter" idx="11"/>
          </p:nvPr>
        </p:nvSpPr>
        <p:spPr/>
        <p:txBody>
          <a:bodyPr/>
          <a:lstStyle/>
          <a:p>
            <a:r>
              <a:rPr lang="en-US"/>
              <a:t>Footer Text</a:t>
            </a:r>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Tree>
    <p:extLst>
      <p:ext uri="{BB962C8B-B14F-4D97-AF65-F5344CB8AC3E}">
        <p14:creationId xmlns:p14="http://schemas.microsoft.com/office/powerpoint/2010/main" val="2351940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F7EAEB24-CE78-465C-A726-91D0868FA48F}" type="datetime1">
              <a:rPr lang="en-US" smtClean="0"/>
              <a:t>1/24/23</a:t>
            </a:fld>
            <a:endParaRPr lang="en-US"/>
          </a:p>
        </p:txBody>
      </p:sp>
      <p:sp>
        <p:nvSpPr>
          <p:cNvPr id="8" name="Footer Placeholder 7"/>
          <p:cNvSpPr>
            <a:spLocks noGrp="1"/>
          </p:cNvSpPr>
          <p:nvPr>
            <p:ph type="ftr" sz="quarter" idx="11"/>
          </p:nvPr>
        </p:nvSpPr>
        <p:spPr/>
        <p:txBody>
          <a:bodyPr/>
          <a:lstStyle/>
          <a:p>
            <a:r>
              <a:rPr lang="en-US"/>
              <a:t>Footer Text</a:t>
            </a:r>
          </a:p>
        </p:txBody>
      </p:sp>
      <p:sp>
        <p:nvSpPr>
          <p:cNvPr id="9" name="Slide Number Placeholder 8"/>
          <p:cNvSpPr>
            <a:spLocks noGrp="1"/>
          </p:cNvSpPr>
          <p:nvPr>
            <p:ph type="sldNum" sz="quarter" idx="12"/>
          </p:nvPr>
        </p:nvSpPr>
        <p:spPr/>
        <p:txBody>
          <a:bodyPr/>
          <a:lstStyle/>
          <a:p>
            <a:fld id="{BA9B540C-44DA-4F69-89C9-7C84606640D3}" type="slidenum">
              <a:rPr lang="en-US" smtClean="0"/>
              <a:pPr/>
              <a:t>‹#›</a:t>
            </a:fld>
            <a:endParaRPr lang="en-US"/>
          </a:p>
        </p:txBody>
      </p:sp>
    </p:spTree>
    <p:extLst>
      <p:ext uri="{BB962C8B-B14F-4D97-AF65-F5344CB8AC3E}">
        <p14:creationId xmlns:p14="http://schemas.microsoft.com/office/powerpoint/2010/main" val="1284758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40BAADF0-1749-4E8B-9691-B44A5F8C0895}" type="datetime1">
              <a:rPr lang="en-US" smtClean="0"/>
              <a:t>1/24/23</a:t>
            </a:fld>
            <a:endParaRPr lang="en-US"/>
          </a:p>
        </p:txBody>
      </p:sp>
      <p:sp>
        <p:nvSpPr>
          <p:cNvPr id="4" name="Footer Placeholder 3"/>
          <p:cNvSpPr>
            <a:spLocks noGrp="1"/>
          </p:cNvSpPr>
          <p:nvPr>
            <p:ph type="ftr" sz="quarter" idx="11"/>
          </p:nvPr>
        </p:nvSpPr>
        <p:spPr/>
        <p:txBody>
          <a:bodyPr/>
          <a:lstStyle/>
          <a:p>
            <a:r>
              <a:rPr lang="en-US"/>
              <a:t>Footer Text</a:t>
            </a:r>
          </a:p>
        </p:txBody>
      </p:sp>
      <p:sp>
        <p:nvSpPr>
          <p:cNvPr id="5" name="Slide Number Placeholder 4"/>
          <p:cNvSpPr>
            <a:spLocks noGrp="1"/>
          </p:cNvSpPr>
          <p:nvPr>
            <p:ph type="sldNum" sz="quarter" idx="12"/>
          </p:nvPr>
        </p:nvSpPr>
        <p:spPr/>
        <p:txBody>
          <a:bodyPr/>
          <a:lstStyle/>
          <a:p>
            <a:fld id="{BA9B540C-44DA-4F69-89C9-7C84606640D3}" type="slidenum">
              <a:rPr lang="en-US" smtClean="0"/>
              <a:pPr/>
              <a:t>‹#›</a:t>
            </a:fld>
            <a:endParaRPr lang="en-US"/>
          </a:p>
        </p:txBody>
      </p:sp>
    </p:spTree>
    <p:extLst>
      <p:ext uri="{BB962C8B-B14F-4D97-AF65-F5344CB8AC3E}">
        <p14:creationId xmlns:p14="http://schemas.microsoft.com/office/powerpoint/2010/main" val="252551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AF628A-A867-4937-BBE5-207DB6F9C51A}" type="datetime1">
              <a:rPr lang="en-US" smtClean="0"/>
              <a:t>1/24/23</a:t>
            </a:fld>
            <a:endParaRPr lang="en-US"/>
          </a:p>
        </p:txBody>
      </p:sp>
      <p:sp>
        <p:nvSpPr>
          <p:cNvPr id="3" name="Footer Placeholder 2"/>
          <p:cNvSpPr>
            <a:spLocks noGrp="1"/>
          </p:cNvSpPr>
          <p:nvPr>
            <p:ph type="ftr" sz="quarter" idx="11"/>
          </p:nvPr>
        </p:nvSpPr>
        <p:spPr/>
        <p:txBody>
          <a:bodyPr/>
          <a:lstStyle/>
          <a:p>
            <a:r>
              <a:rPr lang="en-US"/>
              <a:t>Footer Text</a:t>
            </a:r>
          </a:p>
        </p:txBody>
      </p:sp>
      <p:sp>
        <p:nvSpPr>
          <p:cNvPr id="4" name="Slide Number Placeholder 3"/>
          <p:cNvSpPr>
            <a:spLocks noGrp="1"/>
          </p:cNvSpPr>
          <p:nvPr>
            <p:ph type="sldNum" sz="quarter" idx="12"/>
          </p:nvPr>
        </p:nvSpPr>
        <p:spPr/>
        <p:txBody>
          <a:bodyPr/>
          <a:lstStyle/>
          <a:p>
            <a:fld id="{BA9B540C-44DA-4F69-89C9-7C84606640D3}" type="slidenum">
              <a:rPr lang="en-US" smtClean="0"/>
              <a:pPr/>
              <a:t>‹#›</a:t>
            </a:fld>
            <a:endParaRPr lang="en-US"/>
          </a:p>
        </p:txBody>
      </p:sp>
    </p:spTree>
    <p:extLst>
      <p:ext uri="{BB962C8B-B14F-4D97-AF65-F5344CB8AC3E}">
        <p14:creationId xmlns:p14="http://schemas.microsoft.com/office/powerpoint/2010/main" val="453502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118BBB94-68E6-4675-A946-F1C5994EDBD7}" type="datetime1">
              <a:rPr lang="en-US" smtClean="0"/>
              <a:t>1/24/23</a:t>
            </a:fld>
            <a:endParaRPr lang="en-US"/>
          </a:p>
        </p:txBody>
      </p:sp>
      <p:sp>
        <p:nvSpPr>
          <p:cNvPr id="6" name="Footer Placeholder 5"/>
          <p:cNvSpPr>
            <a:spLocks noGrp="1"/>
          </p:cNvSpPr>
          <p:nvPr>
            <p:ph type="ftr" sz="quarter" idx="11"/>
          </p:nvPr>
        </p:nvSpPr>
        <p:spPr/>
        <p:txBody>
          <a:bodyPr/>
          <a:lstStyle/>
          <a:p>
            <a:r>
              <a:rPr lang="en-US"/>
              <a:t>Footer Text</a:t>
            </a:r>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Tree>
    <p:extLst>
      <p:ext uri="{BB962C8B-B14F-4D97-AF65-F5344CB8AC3E}">
        <p14:creationId xmlns:p14="http://schemas.microsoft.com/office/powerpoint/2010/main" val="249901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C3B8377-21E3-4835-B75D-4E2847E2750F}" type="datetime1">
              <a:rPr lang="en-US" smtClean="0"/>
              <a:t>1/24/23</a:t>
            </a:fld>
            <a:endParaRPr lang="en-US"/>
          </a:p>
        </p:txBody>
      </p:sp>
      <p:sp>
        <p:nvSpPr>
          <p:cNvPr id="6" name="Footer Placeholder 5"/>
          <p:cNvSpPr>
            <a:spLocks noGrp="1"/>
          </p:cNvSpPr>
          <p:nvPr>
            <p:ph type="ftr" sz="quarter" idx="11"/>
          </p:nvPr>
        </p:nvSpPr>
        <p:spPr/>
        <p:txBody>
          <a:bodyPr/>
          <a:lstStyle/>
          <a:p>
            <a:r>
              <a:rPr lang="en-US"/>
              <a:t>Footer Text</a:t>
            </a:r>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Tree>
    <p:extLst>
      <p:ext uri="{BB962C8B-B14F-4D97-AF65-F5344CB8AC3E}">
        <p14:creationId xmlns:p14="http://schemas.microsoft.com/office/powerpoint/2010/main" val="3475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C4986D-6BE9-4264-908F-02DB36FD8D6C}" type="datetime1">
              <a:rPr lang="en-US" smtClean="0"/>
              <a:t>1/24/23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Footer Text</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B540C-44DA-4F69-89C9-7C84606640D3}" type="slidenum">
              <a:rPr lang="en-US" smtClean="0"/>
              <a:pPr/>
              <a:t>‹#›</a:t>
            </a:fld>
            <a:endParaRPr lang="en-US" dirty="0"/>
          </a:p>
        </p:txBody>
      </p:sp>
    </p:spTree>
    <p:extLst>
      <p:ext uri="{BB962C8B-B14F-4D97-AF65-F5344CB8AC3E}">
        <p14:creationId xmlns:p14="http://schemas.microsoft.com/office/powerpoint/2010/main" val="335696744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3" Type="http://schemas.openxmlformats.org/officeDocument/2006/relationships/image" Target="../media/image8.png"/><Relationship Id="rId18" Type="http://schemas.openxmlformats.org/officeDocument/2006/relationships/image" Target="../media/image15.png"/><Relationship Id="rId26" Type="http://schemas.openxmlformats.org/officeDocument/2006/relationships/image" Target="../media/image24.png"/><Relationship Id="rId39" Type="http://schemas.openxmlformats.org/officeDocument/2006/relationships/image" Target="../media/image42.png"/><Relationship Id="rId21" Type="http://schemas.openxmlformats.org/officeDocument/2006/relationships/image" Target="../media/image19.png"/><Relationship Id="rId34" Type="http://schemas.openxmlformats.org/officeDocument/2006/relationships/image" Target="../media/image115.png"/><Relationship Id="rId42" Type="http://schemas.openxmlformats.org/officeDocument/2006/relationships/image" Target="../media/image46.png"/><Relationship Id="rId7" Type="http://schemas.openxmlformats.org/officeDocument/2006/relationships/image" Target="../media/image34.png"/><Relationship Id="rId2" Type="http://schemas.openxmlformats.org/officeDocument/2006/relationships/image" Target="../media/image57.png"/><Relationship Id="rId16" Type="http://schemas.openxmlformats.org/officeDocument/2006/relationships/image" Target="../media/image13.png"/><Relationship Id="rId29"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31.png"/><Relationship Id="rId11" Type="http://schemas.openxmlformats.org/officeDocument/2006/relationships/image" Target="../media/image6.png"/><Relationship Id="rId24" Type="http://schemas.openxmlformats.org/officeDocument/2006/relationships/image" Target="../media/image114.png"/><Relationship Id="rId32" Type="http://schemas.openxmlformats.org/officeDocument/2006/relationships/image" Target="../media/image17.png"/><Relationship Id="rId37" Type="http://schemas.openxmlformats.org/officeDocument/2006/relationships/image" Target="../media/image116.png"/><Relationship Id="rId40" Type="http://schemas.openxmlformats.org/officeDocument/2006/relationships/image" Target="../media/image43.png"/><Relationship Id="rId45" Type="http://schemas.openxmlformats.org/officeDocument/2006/relationships/image" Target="../media/image18.png"/><Relationship Id="rId5" Type="http://schemas.openxmlformats.org/officeDocument/2006/relationships/image" Target="../media/image36.png"/><Relationship Id="rId15" Type="http://schemas.openxmlformats.org/officeDocument/2006/relationships/image" Target="../media/image12.png"/><Relationship Id="rId23" Type="http://schemas.openxmlformats.org/officeDocument/2006/relationships/image" Target="../media/image21.png"/><Relationship Id="rId28" Type="http://schemas.openxmlformats.org/officeDocument/2006/relationships/image" Target="../media/image26.png"/><Relationship Id="rId36" Type="http://schemas.openxmlformats.org/officeDocument/2006/relationships/image" Target="../media/image39.png"/><Relationship Id="rId10" Type="http://schemas.openxmlformats.org/officeDocument/2006/relationships/image" Target="../media/image5.png"/><Relationship Id="rId19" Type="http://schemas.openxmlformats.org/officeDocument/2006/relationships/image" Target="../media/image113.png"/><Relationship Id="rId31" Type="http://schemas.openxmlformats.org/officeDocument/2006/relationships/image" Target="../media/image32.png"/><Relationship Id="rId44" Type="http://schemas.openxmlformats.org/officeDocument/2006/relationships/image" Target="../media/image37.png"/><Relationship Id="rId4" Type="http://schemas.openxmlformats.org/officeDocument/2006/relationships/image" Target="../media/image9.png"/><Relationship Id="rId9" Type="http://schemas.openxmlformats.org/officeDocument/2006/relationships/image" Target="../media/image4.png"/><Relationship Id="rId14" Type="http://schemas.openxmlformats.org/officeDocument/2006/relationships/image" Target="../media/image112.png"/><Relationship Id="rId22" Type="http://schemas.openxmlformats.org/officeDocument/2006/relationships/image" Target="../media/image11.png"/><Relationship Id="rId27" Type="http://schemas.openxmlformats.org/officeDocument/2006/relationships/image" Target="../media/image25.png"/><Relationship Id="rId30" Type="http://schemas.openxmlformats.org/officeDocument/2006/relationships/image" Target="../media/image30.png"/><Relationship Id="rId35" Type="http://schemas.openxmlformats.org/officeDocument/2006/relationships/image" Target="../media/image28.png"/><Relationship Id="rId43" Type="http://schemas.openxmlformats.org/officeDocument/2006/relationships/image" Target="../media/image117.png"/><Relationship Id="rId8" Type="http://schemas.openxmlformats.org/officeDocument/2006/relationships/image" Target="../media/image29.png"/><Relationship Id="rId3" Type="http://schemas.openxmlformats.org/officeDocument/2006/relationships/image" Target="../media/image111.png"/><Relationship Id="rId12" Type="http://schemas.openxmlformats.org/officeDocument/2006/relationships/image" Target="../media/image7.png"/><Relationship Id="rId17" Type="http://schemas.openxmlformats.org/officeDocument/2006/relationships/image" Target="../media/image14.png"/><Relationship Id="rId25" Type="http://schemas.openxmlformats.org/officeDocument/2006/relationships/image" Target="../media/image23.png"/><Relationship Id="rId33" Type="http://schemas.openxmlformats.org/officeDocument/2006/relationships/image" Target="../media/image33.png"/><Relationship Id="rId38" Type="http://schemas.openxmlformats.org/officeDocument/2006/relationships/image" Target="../media/image41.png"/><Relationship Id="rId20" Type="http://schemas.openxmlformats.org/officeDocument/2006/relationships/image" Target="../media/image20.png"/><Relationship Id="rId41" Type="http://schemas.openxmlformats.org/officeDocument/2006/relationships/image" Target="../media/image44.png"/></Relationships>
</file>

<file path=ppt/slides/_rels/slide10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94.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100.jpg"/><Relationship Id="rId2" Type="http://schemas.openxmlformats.org/officeDocument/2006/relationships/image" Target="../media/image90.jpeg"/><Relationship Id="rId1" Type="http://schemas.openxmlformats.org/officeDocument/2006/relationships/slideLayout" Target="../slideLayouts/slideLayout2.xml"/><Relationship Id="rId6" Type="http://schemas.openxmlformats.org/officeDocument/2006/relationships/image" Target="../media/image94.png"/><Relationship Id="rId11" Type="http://schemas.openxmlformats.org/officeDocument/2006/relationships/image" Target="../media/image99.jpg"/><Relationship Id="rId5" Type="http://schemas.openxmlformats.org/officeDocument/2006/relationships/image" Target="../media/image93.png"/><Relationship Id="rId10" Type="http://schemas.openxmlformats.org/officeDocument/2006/relationships/image" Target="../media/image98.jpg"/><Relationship Id="rId4" Type="http://schemas.openxmlformats.org/officeDocument/2006/relationships/image" Target="../media/image92.png"/><Relationship Id="rId9" Type="http://schemas.openxmlformats.org/officeDocument/2006/relationships/image" Target="../media/image97.png"/></Relationships>
</file>

<file path=ppt/slides/_rels/slide95.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g"/><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png"/></Relationships>
</file>

<file path=ppt/slides/_rels/slide9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26718" y="1556564"/>
            <a:ext cx="6773334" cy="3139321"/>
          </a:xfrm>
          <a:prstGeom prst="rect">
            <a:avLst/>
          </a:prstGeom>
          <a:noFill/>
        </p:spPr>
        <p:txBody>
          <a:bodyPr wrap="square" rtlCol="0">
            <a:spAutoFit/>
          </a:bodyPr>
          <a:lstStyle/>
          <a:p>
            <a:pPr algn="ctr"/>
            <a:r>
              <a:rPr lang="en-US" sz="6600" dirty="0">
                <a:latin typeface="Palatino Linotype"/>
                <a:cs typeface="Palatino Linotype"/>
              </a:rPr>
              <a:t>WISHES 4 KIDS </a:t>
            </a:r>
          </a:p>
          <a:p>
            <a:pPr algn="ctr"/>
            <a:endParaRPr lang="en-US" sz="6600" dirty="0">
              <a:latin typeface="Palatino Linotype"/>
              <a:cs typeface="Palatino Linotype"/>
            </a:endParaRPr>
          </a:p>
          <a:p>
            <a:pPr algn="ctr"/>
            <a:r>
              <a:rPr lang="en-US" sz="6600" dirty="0">
                <a:latin typeface="Palatino Linotype"/>
                <a:cs typeface="Palatino Linotype"/>
              </a:rPr>
              <a:t>PRESENTATION</a:t>
            </a:r>
          </a:p>
        </p:txBody>
      </p:sp>
      <p:pic>
        <p:nvPicPr>
          <p:cNvPr id="3" name="01 The Greatest Show.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43016" y="5731933"/>
            <a:ext cx="812800" cy="812800"/>
          </a:xfrm>
          <a:prstGeom prst="rect">
            <a:avLst/>
          </a:prstGeom>
        </p:spPr>
      </p:pic>
    </p:spTree>
    <p:extLst>
      <p:ext uri="{BB962C8B-B14F-4D97-AF65-F5344CB8AC3E}">
        <p14:creationId xmlns:p14="http://schemas.microsoft.com/office/powerpoint/2010/main" val="1860776636"/>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308"/>
            <a:ext cx="8229600" cy="1261330"/>
          </a:xfrm>
        </p:spPr>
        <p:txBody>
          <a:bodyPr/>
          <a:lstStyle/>
          <a:p>
            <a:endParaRPr lang="en-US" dirty="0"/>
          </a:p>
        </p:txBody>
      </p:sp>
      <p:pic>
        <p:nvPicPr>
          <p:cNvPr id="3" name="Picture 2"/>
          <p:cNvPicPr>
            <a:picLocks noChangeAspect="1"/>
          </p:cNvPicPr>
          <p:nvPr/>
        </p:nvPicPr>
        <p:blipFill>
          <a:blip r:embed="rId2"/>
          <a:stretch>
            <a:fillRect/>
          </a:stretch>
        </p:blipFill>
        <p:spPr>
          <a:xfrm>
            <a:off x="0" y="381000"/>
            <a:ext cx="9144000" cy="6096000"/>
          </a:xfrm>
          <a:prstGeom prst="rect">
            <a:avLst/>
          </a:prstGeom>
        </p:spPr>
      </p:pic>
    </p:spTree>
    <p:extLst>
      <p:ext uri="{BB962C8B-B14F-4D97-AF65-F5344CB8AC3E}">
        <p14:creationId xmlns:p14="http://schemas.microsoft.com/office/powerpoint/2010/main" val="3108219399"/>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D2F45DF7-E7FD-DE49-B642-F3707910FC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11647" y="-9552"/>
            <a:ext cx="1118430" cy="1118430"/>
          </a:xfrm>
          <a:prstGeom prst="rect">
            <a:avLst/>
          </a:prstGeom>
        </p:spPr>
      </p:pic>
      <p:pic>
        <p:nvPicPr>
          <p:cNvPr id="46" name="Picture 45">
            <a:extLst>
              <a:ext uri="{FF2B5EF4-FFF2-40B4-BE49-F238E27FC236}">
                <a16:creationId xmlns:a16="http://schemas.microsoft.com/office/drawing/2014/main" id="{9642E8EB-9079-184A-AA52-B123A4FE61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78288" y="5475898"/>
            <a:ext cx="789157" cy="746846"/>
          </a:xfrm>
          <a:prstGeom prst="rect">
            <a:avLst/>
          </a:prstGeom>
        </p:spPr>
      </p:pic>
      <p:pic>
        <p:nvPicPr>
          <p:cNvPr id="9" name="Picture 8">
            <a:extLst>
              <a:ext uri="{FF2B5EF4-FFF2-40B4-BE49-F238E27FC236}">
                <a16:creationId xmlns:a16="http://schemas.microsoft.com/office/drawing/2014/main" id="{63AC1AA0-9D3F-FE4E-A682-6ABEF4BF6EBA}"/>
              </a:ext>
            </a:extLst>
          </p:cNvPr>
          <p:cNvPicPr>
            <a:picLocks noChangeAspect="1"/>
          </p:cNvPicPr>
          <p:nvPr/>
        </p:nvPicPr>
        <p:blipFill>
          <a:blip r:embed="rId4"/>
          <a:stretch>
            <a:fillRect/>
          </a:stretch>
        </p:blipFill>
        <p:spPr>
          <a:xfrm>
            <a:off x="7416589" y="-15840"/>
            <a:ext cx="1727411" cy="1115972"/>
          </a:xfrm>
          <a:prstGeom prst="rect">
            <a:avLst/>
          </a:prstGeom>
        </p:spPr>
      </p:pic>
      <p:pic>
        <p:nvPicPr>
          <p:cNvPr id="36" name="Picture 35">
            <a:extLst>
              <a:ext uri="{FF2B5EF4-FFF2-40B4-BE49-F238E27FC236}">
                <a16:creationId xmlns:a16="http://schemas.microsoft.com/office/drawing/2014/main" id="{D622DC6E-B210-DD4A-8965-AEA958B352B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79940" y="5384917"/>
            <a:ext cx="1111877" cy="1482503"/>
          </a:xfrm>
          <a:prstGeom prst="rect">
            <a:avLst/>
          </a:prstGeom>
        </p:spPr>
      </p:pic>
      <p:pic>
        <p:nvPicPr>
          <p:cNvPr id="31" name="Picture 30">
            <a:extLst>
              <a:ext uri="{FF2B5EF4-FFF2-40B4-BE49-F238E27FC236}">
                <a16:creationId xmlns:a16="http://schemas.microsoft.com/office/drawing/2014/main" id="{6B7BC038-AE6B-BD47-8002-59F533A866A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60405" y="5315374"/>
            <a:ext cx="1177509" cy="1570012"/>
          </a:xfrm>
          <a:prstGeom prst="rect">
            <a:avLst/>
          </a:prstGeom>
        </p:spPr>
      </p:pic>
      <p:pic>
        <p:nvPicPr>
          <p:cNvPr id="34" name="Picture 33">
            <a:extLst>
              <a:ext uri="{FF2B5EF4-FFF2-40B4-BE49-F238E27FC236}">
                <a16:creationId xmlns:a16="http://schemas.microsoft.com/office/drawing/2014/main" id="{34E3B651-A73E-D14F-B3C8-821F770065B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03620" y="4603029"/>
            <a:ext cx="1177509" cy="1011697"/>
          </a:xfrm>
          <a:prstGeom prst="rect">
            <a:avLst/>
          </a:prstGeom>
        </p:spPr>
      </p:pic>
      <p:pic>
        <p:nvPicPr>
          <p:cNvPr id="29" name="Picture 28">
            <a:extLst>
              <a:ext uri="{FF2B5EF4-FFF2-40B4-BE49-F238E27FC236}">
                <a16:creationId xmlns:a16="http://schemas.microsoft.com/office/drawing/2014/main" id="{CD05D24D-D42E-3C4C-B418-EC716F29438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47004" y="2570302"/>
            <a:ext cx="1239372" cy="1784518"/>
          </a:xfrm>
          <a:prstGeom prst="rect">
            <a:avLst/>
          </a:prstGeom>
        </p:spPr>
      </p:pic>
      <p:pic>
        <p:nvPicPr>
          <p:cNvPr id="3" name="Picture 2">
            <a:extLst>
              <a:ext uri="{FF2B5EF4-FFF2-40B4-BE49-F238E27FC236}">
                <a16:creationId xmlns:a16="http://schemas.microsoft.com/office/drawing/2014/main" id="{A474884F-9654-AE47-9AF6-59656D37ADE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0" y="0"/>
            <a:ext cx="1620142" cy="1080622"/>
          </a:xfrm>
          <a:prstGeom prst="rect">
            <a:avLst/>
          </a:prstGeom>
        </p:spPr>
      </p:pic>
      <p:pic>
        <p:nvPicPr>
          <p:cNvPr id="4" name="Picture 3">
            <a:extLst>
              <a:ext uri="{FF2B5EF4-FFF2-40B4-BE49-F238E27FC236}">
                <a16:creationId xmlns:a16="http://schemas.microsoft.com/office/drawing/2014/main" id="{02E2E8F0-F2C3-434D-91B4-559E89FBB140}"/>
              </a:ext>
            </a:extLst>
          </p:cNvPr>
          <p:cNvPicPr>
            <a:picLocks noChangeAspect="1"/>
          </p:cNvPicPr>
          <p:nvPr/>
        </p:nvPicPr>
        <p:blipFill>
          <a:blip r:embed="rId10"/>
          <a:stretch>
            <a:fillRect/>
          </a:stretch>
        </p:blipFill>
        <p:spPr>
          <a:xfrm>
            <a:off x="1197302" y="3977"/>
            <a:ext cx="1605965" cy="1070643"/>
          </a:xfrm>
          <a:prstGeom prst="rect">
            <a:avLst/>
          </a:prstGeom>
        </p:spPr>
      </p:pic>
      <p:pic>
        <p:nvPicPr>
          <p:cNvPr id="5" name="Picture 4">
            <a:extLst>
              <a:ext uri="{FF2B5EF4-FFF2-40B4-BE49-F238E27FC236}">
                <a16:creationId xmlns:a16="http://schemas.microsoft.com/office/drawing/2014/main" id="{06821C5E-89F5-6643-B890-36E04B3BC480}"/>
              </a:ext>
            </a:extLst>
          </p:cNvPr>
          <p:cNvPicPr>
            <a:picLocks noChangeAspect="1"/>
          </p:cNvPicPr>
          <p:nvPr/>
        </p:nvPicPr>
        <p:blipFill>
          <a:blip r:embed="rId11"/>
          <a:stretch>
            <a:fillRect/>
          </a:stretch>
        </p:blipFill>
        <p:spPr>
          <a:xfrm>
            <a:off x="0" y="1075267"/>
            <a:ext cx="1073683" cy="1503757"/>
          </a:xfrm>
          <a:prstGeom prst="rect">
            <a:avLst/>
          </a:prstGeom>
        </p:spPr>
      </p:pic>
      <p:pic>
        <p:nvPicPr>
          <p:cNvPr id="7" name="Picture 6">
            <a:extLst>
              <a:ext uri="{FF2B5EF4-FFF2-40B4-BE49-F238E27FC236}">
                <a16:creationId xmlns:a16="http://schemas.microsoft.com/office/drawing/2014/main" id="{95DF5A90-CA4E-6744-A092-60251AF2587E}"/>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536722" y="6860"/>
            <a:ext cx="1430365" cy="1072774"/>
          </a:xfrm>
          <a:prstGeom prst="rect">
            <a:avLst/>
          </a:prstGeom>
        </p:spPr>
      </p:pic>
      <p:pic>
        <p:nvPicPr>
          <p:cNvPr id="8" name="Picture 7">
            <a:extLst>
              <a:ext uri="{FF2B5EF4-FFF2-40B4-BE49-F238E27FC236}">
                <a16:creationId xmlns:a16="http://schemas.microsoft.com/office/drawing/2014/main" id="{85483F7B-0D82-8343-A2E3-BAE2E5C9CD56}"/>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729678" y="-7836"/>
            <a:ext cx="1150262" cy="1081645"/>
          </a:xfrm>
          <a:prstGeom prst="rect">
            <a:avLst/>
          </a:prstGeom>
        </p:spPr>
      </p:pic>
      <p:pic>
        <p:nvPicPr>
          <p:cNvPr id="10" name="Picture 9">
            <a:extLst>
              <a:ext uri="{FF2B5EF4-FFF2-40B4-BE49-F238E27FC236}">
                <a16:creationId xmlns:a16="http://schemas.microsoft.com/office/drawing/2014/main" id="{CF733BA9-84B7-3D42-A412-F5C155268CCF}"/>
              </a:ext>
            </a:extLst>
          </p:cNvPr>
          <p:cNvPicPr>
            <a:picLocks noChangeAspect="1"/>
          </p:cNvPicPr>
          <p:nvPr/>
        </p:nvPicPr>
        <p:blipFill>
          <a:blip r:embed="rId14"/>
          <a:stretch>
            <a:fillRect/>
          </a:stretch>
        </p:blipFill>
        <p:spPr>
          <a:xfrm>
            <a:off x="2652542" y="6123826"/>
            <a:ext cx="1031362" cy="736392"/>
          </a:xfrm>
          <a:prstGeom prst="rect">
            <a:avLst/>
          </a:prstGeom>
        </p:spPr>
      </p:pic>
      <p:pic>
        <p:nvPicPr>
          <p:cNvPr id="12" name="Picture 11">
            <a:extLst>
              <a:ext uri="{FF2B5EF4-FFF2-40B4-BE49-F238E27FC236}">
                <a16:creationId xmlns:a16="http://schemas.microsoft.com/office/drawing/2014/main" id="{4F9E636F-8187-7B4C-A369-C45BF27B8900}"/>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0" y="2587829"/>
            <a:ext cx="1268361" cy="1691148"/>
          </a:xfrm>
          <a:prstGeom prst="rect">
            <a:avLst/>
          </a:prstGeom>
        </p:spPr>
      </p:pic>
      <p:pic>
        <p:nvPicPr>
          <p:cNvPr id="13" name="Picture 12">
            <a:extLst>
              <a:ext uri="{FF2B5EF4-FFF2-40B4-BE49-F238E27FC236}">
                <a16:creationId xmlns:a16="http://schemas.microsoft.com/office/drawing/2014/main" id="{695A46D0-7FC5-4143-834B-0B183CD95CEB}"/>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073683" y="1068618"/>
            <a:ext cx="943708" cy="1504567"/>
          </a:xfrm>
          <a:prstGeom prst="rect">
            <a:avLst/>
          </a:prstGeom>
        </p:spPr>
      </p:pic>
      <p:pic>
        <p:nvPicPr>
          <p:cNvPr id="14" name="Picture 13">
            <a:extLst>
              <a:ext uri="{FF2B5EF4-FFF2-40B4-BE49-F238E27FC236}">
                <a16:creationId xmlns:a16="http://schemas.microsoft.com/office/drawing/2014/main" id="{6ACA3A34-79EF-B043-A96D-37451D38C5A0}"/>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2023478" y="1068618"/>
            <a:ext cx="1898462" cy="1501684"/>
          </a:xfrm>
          <a:prstGeom prst="rect">
            <a:avLst/>
          </a:prstGeom>
        </p:spPr>
      </p:pic>
      <p:pic>
        <p:nvPicPr>
          <p:cNvPr id="15" name="Picture 14">
            <a:extLst>
              <a:ext uri="{FF2B5EF4-FFF2-40B4-BE49-F238E27FC236}">
                <a16:creationId xmlns:a16="http://schemas.microsoft.com/office/drawing/2014/main" id="{1D4E993D-77BD-A543-93CA-E8560D1EE014}"/>
              </a:ext>
            </a:extLst>
          </p:cNvPr>
          <p:cNvPicPr>
            <a:picLocks noChangeAspect="1"/>
          </p:cNvPicPr>
          <p:nvPr/>
        </p:nvPicPr>
        <p:blipFill>
          <a:blip r:embed="rId18"/>
          <a:stretch>
            <a:fillRect/>
          </a:stretch>
        </p:blipFill>
        <p:spPr>
          <a:xfrm>
            <a:off x="3635591" y="1068618"/>
            <a:ext cx="1268361" cy="1220821"/>
          </a:xfrm>
          <a:prstGeom prst="rect">
            <a:avLst/>
          </a:prstGeom>
        </p:spPr>
      </p:pic>
      <p:pic>
        <p:nvPicPr>
          <p:cNvPr id="16" name="Picture 15">
            <a:extLst>
              <a:ext uri="{FF2B5EF4-FFF2-40B4-BE49-F238E27FC236}">
                <a16:creationId xmlns:a16="http://schemas.microsoft.com/office/drawing/2014/main" id="{B62D33B7-1B2F-0342-A9C2-EB08C88BCAB3}"/>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4906587" y="1075267"/>
            <a:ext cx="1488314" cy="1222831"/>
          </a:xfrm>
          <a:prstGeom prst="rect">
            <a:avLst/>
          </a:prstGeom>
        </p:spPr>
      </p:pic>
      <p:pic>
        <p:nvPicPr>
          <p:cNvPr id="20" name="Picture 19">
            <a:extLst>
              <a:ext uri="{FF2B5EF4-FFF2-40B4-BE49-F238E27FC236}">
                <a16:creationId xmlns:a16="http://schemas.microsoft.com/office/drawing/2014/main" id="{6B7F814F-8DFA-F440-8C10-15104585559D}"/>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6256825" y="1077364"/>
            <a:ext cx="1264370" cy="1266436"/>
          </a:xfrm>
          <a:prstGeom prst="rect">
            <a:avLst/>
          </a:prstGeom>
        </p:spPr>
      </p:pic>
      <p:pic>
        <p:nvPicPr>
          <p:cNvPr id="19" name="Picture 18">
            <a:extLst>
              <a:ext uri="{FF2B5EF4-FFF2-40B4-BE49-F238E27FC236}">
                <a16:creationId xmlns:a16="http://schemas.microsoft.com/office/drawing/2014/main" id="{15ECC1CE-7106-C24A-AA2E-1097164F8258}"/>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5085637" y="2284828"/>
            <a:ext cx="1716258" cy="1144172"/>
          </a:xfrm>
          <a:prstGeom prst="rect">
            <a:avLst/>
          </a:prstGeom>
        </p:spPr>
      </p:pic>
      <p:pic>
        <p:nvPicPr>
          <p:cNvPr id="11" name="Picture 10">
            <a:extLst>
              <a:ext uri="{FF2B5EF4-FFF2-40B4-BE49-F238E27FC236}">
                <a16:creationId xmlns:a16="http://schemas.microsoft.com/office/drawing/2014/main" id="{BD81A671-EB47-FB4D-85DA-9B25F99B3885}"/>
              </a:ext>
            </a:extLst>
          </p:cNvPr>
          <p:cNvPicPr>
            <a:picLocks noChangeAspect="1"/>
          </p:cNvPicPr>
          <p:nvPr/>
        </p:nvPicPr>
        <p:blipFill>
          <a:blip r:embed="rId22"/>
          <a:stretch>
            <a:fillRect/>
          </a:stretch>
        </p:blipFill>
        <p:spPr>
          <a:xfrm>
            <a:off x="7457572" y="1077364"/>
            <a:ext cx="1686428" cy="1266436"/>
          </a:xfrm>
          <a:prstGeom prst="rect">
            <a:avLst/>
          </a:prstGeom>
        </p:spPr>
      </p:pic>
      <p:pic>
        <p:nvPicPr>
          <p:cNvPr id="21" name="Picture 20">
            <a:extLst>
              <a:ext uri="{FF2B5EF4-FFF2-40B4-BE49-F238E27FC236}">
                <a16:creationId xmlns:a16="http://schemas.microsoft.com/office/drawing/2014/main" id="{2AFD170E-94E8-7E4F-8406-F4DA6AED4357}"/>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2442415" y="2573144"/>
            <a:ext cx="1290389" cy="1720518"/>
          </a:xfrm>
          <a:prstGeom prst="rect">
            <a:avLst/>
          </a:prstGeom>
        </p:spPr>
      </p:pic>
      <p:pic>
        <p:nvPicPr>
          <p:cNvPr id="22" name="Picture 21">
            <a:extLst>
              <a:ext uri="{FF2B5EF4-FFF2-40B4-BE49-F238E27FC236}">
                <a16:creationId xmlns:a16="http://schemas.microsoft.com/office/drawing/2014/main" id="{D62B4B90-8AA8-E74B-80A6-3A2C7F023BDA}"/>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6781905" y="2298098"/>
            <a:ext cx="1370228" cy="1605641"/>
          </a:xfrm>
          <a:prstGeom prst="rect">
            <a:avLst/>
          </a:prstGeom>
        </p:spPr>
      </p:pic>
      <p:pic>
        <p:nvPicPr>
          <p:cNvPr id="23" name="Picture 22">
            <a:extLst>
              <a:ext uri="{FF2B5EF4-FFF2-40B4-BE49-F238E27FC236}">
                <a16:creationId xmlns:a16="http://schemas.microsoft.com/office/drawing/2014/main" id="{ED7BF251-3ACA-D749-9035-4A530AC1DFC6}"/>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8086858" y="2298097"/>
            <a:ext cx="1051055" cy="1605642"/>
          </a:xfrm>
          <a:prstGeom prst="rect">
            <a:avLst/>
          </a:prstGeom>
        </p:spPr>
      </p:pic>
      <p:pic>
        <p:nvPicPr>
          <p:cNvPr id="24" name="Picture 23">
            <a:extLst>
              <a:ext uri="{FF2B5EF4-FFF2-40B4-BE49-F238E27FC236}">
                <a16:creationId xmlns:a16="http://schemas.microsoft.com/office/drawing/2014/main" id="{77FA44F6-1954-D647-9DCB-C978281B18B5}"/>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0" y="5471191"/>
            <a:ext cx="2838750" cy="1379949"/>
          </a:xfrm>
          <a:prstGeom prst="rect">
            <a:avLst/>
          </a:prstGeom>
        </p:spPr>
      </p:pic>
      <p:pic>
        <p:nvPicPr>
          <p:cNvPr id="25" name="Picture 24">
            <a:extLst>
              <a:ext uri="{FF2B5EF4-FFF2-40B4-BE49-F238E27FC236}">
                <a16:creationId xmlns:a16="http://schemas.microsoft.com/office/drawing/2014/main" id="{D9423CEC-19EE-9642-BB5E-6A8053D4F041}"/>
              </a:ext>
            </a:extLst>
          </p:cNvPr>
          <p:cNvPicPr>
            <a:picLocks noChangeAspect="1"/>
          </p:cNvPicPr>
          <p:nvPr/>
        </p:nvPicPr>
        <p:blipFill>
          <a:blip r:embed="rId27"/>
          <a:stretch>
            <a:fillRect/>
          </a:stretch>
        </p:blipFill>
        <p:spPr>
          <a:xfrm>
            <a:off x="8071632" y="3903739"/>
            <a:ext cx="1066281" cy="1421708"/>
          </a:xfrm>
          <a:prstGeom prst="rect">
            <a:avLst/>
          </a:prstGeom>
        </p:spPr>
      </p:pic>
      <p:pic>
        <p:nvPicPr>
          <p:cNvPr id="26" name="Picture 25">
            <a:extLst>
              <a:ext uri="{FF2B5EF4-FFF2-40B4-BE49-F238E27FC236}">
                <a16:creationId xmlns:a16="http://schemas.microsoft.com/office/drawing/2014/main" id="{38DAD027-0E76-0642-AFAB-CDE03FE5B559}"/>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4919334" y="3429000"/>
            <a:ext cx="1862570" cy="1241713"/>
          </a:xfrm>
          <a:prstGeom prst="rect">
            <a:avLst/>
          </a:prstGeom>
        </p:spPr>
      </p:pic>
      <p:pic>
        <p:nvPicPr>
          <p:cNvPr id="27" name="Picture 26">
            <a:extLst>
              <a:ext uri="{FF2B5EF4-FFF2-40B4-BE49-F238E27FC236}">
                <a16:creationId xmlns:a16="http://schemas.microsoft.com/office/drawing/2014/main" id="{A73A4901-0A7C-CB47-8E2D-5C10C8693154}"/>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6769588" y="3903739"/>
            <a:ext cx="1309657" cy="982243"/>
          </a:xfrm>
          <a:prstGeom prst="rect">
            <a:avLst/>
          </a:prstGeom>
        </p:spPr>
      </p:pic>
      <p:pic>
        <p:nvPicPr>
          <p:cNvPr id="30" name="Picture 29">
            <a:extLst>
              <a:ext uri="{FF2B5EF4-FFF2-40B4-BE49-F238E27FC236}">
                <a16:creationId xmlns:a16="http://schemas.microsoft.com/office/drawing/2014/main" id="{A3860125-BB68-C949-930F-2809D196EA05}"/>
              </a:ext>
            </a:extLst>
          </p:cNvPr>
          <p:cNvPicPr>
            <a:picLocks noChangeAspect="1"/>
          </p:cNvPicPr>
          <p:nvPr/>
        </p:nvPicPr>
        <p:blipFill>
          <a:blip r:embed="rId30"/>
          <a:stretch>
            <a:fillRect/>
          </a:stretch>
        </p:blipFill>
        <p:spPr>
          <a:xfrm>
            <a:off x="2125" y="4265234"/>
            <a:ext cx="1607943" cy="1205957"/>
          </a:xfrm>
          <a:prstGeom prst="rect">
            <a:avLst/>
          </a:prstGeom>
        </p:spPr>
      </p:pic>
      <p:pic>
        <p:nvPicPr>
          <p:cNvPr id="32" name="Picture 31">
            <a:extLst>
              <a:ext uri="{FF2B5EF4-FFF2-40B4-BE49-F238E27FC236}">
                <a16:creationId xmlns:a16="http://schemas.microsoft.com/office/drawing/2014/main" id="{252CBD72-1A97-384B-B60A-287A98C23B88}"/>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3372665" y="4265234"/>
            <a:ext cx="814111" cy="1085481"/>
          </a:xfrm>
          <a:prstGeom prst="rect">
            <a:avLst/>
          </a:prstGeom>
        </p:spPr>
      </p:pic>
      <p:pic>
        <p:nvPicPr>
          <p:cNvPr id="17" name="Picture 16">
            <a:extLst>
              <a:ext uri="{FF2B5EF4-FFF2-40B4-BE49-F238E27FC236}">
                <a16:creationId xmlns:a16="http://schemas.microsoft.com/office/drawing/2014/main" id="{607287E6-5338-4D49-A021-0087B115FFE7}"/>
              </a:ext>
            </a:extLst>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3666355" y="3433403"/>
            <a:ext cx="1259845" cy="839896"/>
          </a:xfrm>
          <a:prstGeom prst="rect">
            <a:avLst/>
          </a:prstGeom>
        </p:spPr>
      </p:pic>
      <p:pic>
        <p:nvPicPr>
          <p:cNvPr id="33" name="Picture 32">
            <a:extLst>
              <a:ext uri="{FF2B5EF4-FFF2-40B4-BE49-F238E27FC236}">
                <a16:creationId xmlns:a16="http://schemas.microsoft.com/office/drawing/2014/main" id="{C4D9DED1-0132-BF4A-98E9-9F017E472E4F}"/>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6923692" y="5555558"/>
            <a:ext cx="1044268" cy="1302442"/>
          </a:xfrm>
          <a:prstGeom prst="rect">
            <a:avLst/>
          </a:prstGeom>
        </p:spPr>
      </p:pic>
      <p:pic>
        <p:nvPicPr>
          <p:cNvPr id="35" name="Picture 34">
            <a:extLst>
              <a:ext uri="{FF2B5EF4-FFF2-40B4-BE49-F238E27FC236}">
                <a16:creationId xmlns:a16="http://schemas.microsoft.com/office/drawing/2014/main" id="{FB4A31F4-0641-D940-A9C6-8184F488E47A}"/>
              </a:ext>
            </a:extLst>
          </p:cNvPr>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3994029" y="4256101"/>
            <a:ext cx="967241" cy="795889"/>
          </a:xfrm>
          <a:prstGeom prst="rect">
            <a:avLst/>
          </a:prstGeom>
        </p:spPr>
      </p:pic>
      <p:pic>
        <p:nvPicPr>
          <p:cNvPr id="28" name="Picture 27">
            <a:extLst>
              <a:ext uri="{FF2B5EF4-FFF2-40B4-BE49-F238E27FC236}">
                <a16:creationId xmlns:a16="http://schemas.microsoft.com/office/drawing/2014/main" id="{9B87D366-CFC9-814A-8EA8-519DDBA53ED8}"/>
              </a:ext>
            </a:extLst>
          </p:cNvPr>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1602210" y="4276666"/>
            <a:ext cx="1011394" cy="1201019"/>
          </a:xfrm>
          <a:prstGeom prst="rect">
            <a:avLst/>
          </a:prstGeom>
        </p:spPr>
      </p:pic>
      <p:pic>
        <p:nvPicPr>
          <p:cNvPr id="38" name="Picture 37">
            <a:extLst>
              <a:ext uri="{FF2B5EF4-FFF2-40B4-BE49-F238E27FC236}">
                <a16:creationId xmlns:a16="http://schemas.microsoft.com/office/drawing/2014/main" id="{F6FC241F-9228-494C-9F70-55613DFEE136}"/>
              </a:ext>
            </a:extLst>
          </p:cNvPr>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3519879" y="5035936"/>
            <a:ext cx="1400880" cy="1050660"/>
          </a:xfrm>
          <a:prstGeom prst="rect">
            <a:avLst/>
          </a:prstGeom>
        </p:spPr>
      </p:pic>
      <p:pic>
        <p:nvPicPr>
          <p:cNvPr id="39" name="Picture 38">
            <a:extLst>
              <a:ext uri="{FF2B5EF4-FFF2-40B4-BE49-F238E27FC236}">
                <a16:creationId xmlns:a16="http://schemas.microsoft.com/office/drawing/2014/main" id="{669043DD-C20C-4E4A-966A-735FDD8EE47C}"/>
              </a:ext>
            </a:extLst>
          </p:cNvPr>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5992291" y="5564978"/>
            <a:ext cx="930927" cy="1302442"/>
          </a:xfrm>
          <a:prstGeom prst="rect">
            <a:avLst/>
          </a:prstGeom>
        </p:spPr>
      </p:pic>
      <p:pic>
        <p:nvPicPr>
          <p:cNvPr id="40" name="Picture 39">
            <a:extLst>
              <a:ext uri="{FF2B5EF4-FFF2-40B4-BE49-F238E27FC236}">
                <a16:creationId xmlns:a16="http://schemas.microsoft.com/office/drawing/2014/main" id="{4931C78D-AD19-D541-803E-8EBCD8AC10A3}"/>
              </a:ext>
            </a:extLst>
          </p:cNvPr>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6049894" y="4659301"/>
            <a:ext cx="853489" cy="917090"/>
          </a:xfrm>
          <a:prstGeom prst="rect">
            <a:avLst/>
          </a:prstGeom>
        </p:spPr>
      </p:pic>
      <p:pic>
        <p:nvPicPr>
          <p:cNvPr id="41" name="Picture 40">
            <a:extLst>
              <a:ext uri="{FF2B5EF4-FFF2-40B4-BE49-F238E27FC236}">
                <a16:creationId xmlns:a16="http://schemas.microsoft.com/office/drawing/2014/main" id="{C91F447B-3F7B-FA4B-B80C-2F59974DD9CD}"/>
              </a:ext>
            </a:extLst>
          </p:cNvPr>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4760735" y="-13653"/>
            <a:ext cx="814197" cy="1085596"/>
          </a:xfrm>
          <a:prstGeom prst="rect">
            <a:avLst/>
          </a:prstGeom>
        </p:spPr>
      </p:pic>
      <p:pic>
        <p:nvPicPr>
          <p:cNvPr id="42" name="Picture 41">
            <a:extLst>
              <a:ext uri="{FF2B5EF4-FFF2-40B4-BE49-F238E27FC236}">
                <a16:creationId xmlns:a16="http://schemas.microsoft.com/office/drawing/2014/main" id="{511376B0-0B85-FA4D-AF1D-75597E05A6AF}"/>
              </a:ext>
            </a:extLst>
          </p:cNvPr>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5570709" y="-2902"/>
            <a:ext cx="1232189" cy="1071520"/>
          </a:xfrm>
          <a:prstGeom prst="rect">
            <a:avLst/>
          </a:prstGeom>
        </p:spPr>
      </p:pic>
      <p:pic>
        <p:nvPicPr>
          <p:cNvPr id="43" name="Picture 42">
            <a:extLst>
              <a:ext uri="{FF2B5EF4-FFF2-40B4-BE49-F238E27FC236}">
                <a16:creationId xmlns:a16="http://schemas.microsoft.com/office/drawing/2014/main" id="{7582A0BA-3A3B-D84C-B68E-A49D0E1912FC}"/>
              </a:ext>
            </a:extLst>
          </p:cNvPr>
          <p:cNvPicPr>
            <a:picLocks noChangeAspect="1"/>
          </p:cNvPicPr>
          <p:nvPr/>
        </p:nvPicPr>
        <p:blipFill>
          <a:blip r:embed="rId41"/>
          <a:stretch>
            <a:fillRect/>
          </a:stretch>
        </p:blipFill>
        <p:spPr>
          <a:xfrm>
            <a:off x="4906587" y="4654659"/>
            <a:ext cx="1391217" cy="1043413"/>
          </a:xfrm>
          <a:prstGeom prst="rect">
            <a:avLst/>
          </a:prstGeom>
        </p:spPr>
      </p:pic>
      <p:pic>
        <p:nvPicPr>
          <p:cNvPr id="44" name="Picture 43">
            <a:extLst>
              <a:ext uri="{FF2B5EF4-FFF2-40B4-BE49-F238E27FC236}">
                <a16:creationId xmlns:a16="http://schemas.microsoft.com/office/drawing/2014/main" id="{84C5255D-EB0E-B141-92B0-6A1B38410C93}"/>
              </a:ext>
            </a:extLst>
          </p:cNvPr>
          <p:cNvPicPr>
            <a:picLocks noChangeAspect="1"/>
          </p:cNvPicPr>
          <p:nvPr/>
        </p:nvPicPr>
        <p:blipFill>
          <a:blip r:embed="rId42" cstate="email">
            <a:extLst>
              <a:ext uri="{28A0092B-C50C-407E-A947-70E740481C1C}">
                <a14:useLocalDpi xmlns:a14="http://schemas.microsoft.com/office/drawing/2010/main"/>
              </a:ext>
            </a:extLst>
          </a:blip>
          <a:stretch>
            <a:fillRect/>
          </a:stretch>
        </p:blipFill>
        <p:spPr>
          <a:xfrm>
            <a:off x="3572022" y="6089717"/>
            <a:ext cx="701734" cy="782598"/>
          </a:xfrm>
          <a:prstGeom prst="rect">
            <a:avLst/>
          </a:prstGeom>
        </p:spPr>
      </p:pic>
      <p:pic>
        <p:nvPicPr>
          <p:cNvPr id="45" name="Picture 44">
            <a:extLst>
              <a:ext uri="{FF2B5EF4-FFF2-40B4-BE49-F238E27FC236}">
                <a16:creationId xmlns:a16="http://schemas.microsoft.com/office/drawing/2014/main" id="{0758F3DE-BEEB-7A49-8FB9-1F4A71E0FA52}"/>
              </a:ext>
            </a:extLst>
          </p:cNvPr>
          <p:cNvPicPr>
            <a:picLocks noChangeAspect="1"/>
          </p:cNvPicPr>
          <p:nvPr/>
        </p:nvPicPr>
        <p:blipFill>
          <a:blip r:embed="rId43" cstate="email">
            <a:extLst>
              <a:ext uri="{28A0092B-C50C-407E-A947-70E740481C1C}">
                <a14:useLocalDpi xmlns:a14="http://schemas.microsoft.com/office/drawing/2010/main"/>
              </a:ext>
            </a:extLst>
          </a:blip>
          <a:stretch>
            <a:fillRect/>
          </a:stretch>
        </p:blipFill>
        <p:spPr>
          <a:xfrm>
            <a:off x="4271030" y="6086595"/>
            <a:ext cx="618454" cy="783475"/>
          </a:xfrm>
          <a:prstGeom prst="rect">
            <a:avLst/>
          </a:prstGeom>
        </p:spPr>
      </p:pic>
      <p:pic>
        <p:nvPicPr>
          <p:cNvPr id="37" name="Picture 36">
            <a:extLst>
              <a:ext uri="{FF2B5EF4-FFF2-40B4-BE49-F238E27FC236}">
                <a16:creationId xmlns:a16="http://schemas.microsoft.com/office/drawing/2014/main" id="{7033BB28-5A21-4741-ACAC-80FDEBF39D0D}"/>
              </a:ext>
            </a:extLst>
          </p:cNvPr>
          <p:cNvPicPr>
            <a:picLocks noChangeAspect="1"/>
          </p:cNvPicPr>
          <p:nvPr/>
        </p:nvPicPr>
        <p:blipFill>
          <a:blip r:embed="rId44" cstate="email">
            <a:extLst>
              <a:ext uri="{28A0092B-C50C-407E-A947-70E740481C1C}">
                <a14:useLocalDpi xmlns:a14="http://schemas.microsoft.com/office/drawing/2010/main"/>
              </a:ext>
            </a:extLst>
          </a:blip>
          <a:stretch>
            <a:fillRect/>
          </a:stretch>
        </p:blipFill>
        <p:spPr>
          <a:xfrm>
            <a:off x="2594608" y="4273299"/>
            <a:ext cx="915234" cy="1220312"/>
          </a:xfrm>
          <a:prstGeom prst="rect">
            <a:avLst/>
          </a:prstGeom>
        </p:spPr>
      </p:pic>
      <p:pic>
        <p:nvPicPr>
          <p:cNvPr id="18" name="Picture 17">
            <a:extLst>
              <a:ext uri="{FF2B5EF4-FFF2-40B4-BE49-F238E27FC236}">
                <a16:creationId xmlns:a16="http://schemas.microsoft.com/office/drawing/2014/main" id="{CC621E1B-D84B-4A45-8853-A5E423F73373}"/>
              </a:ext>
            </a:extLst>
          </p:cNvPr>
          <p:cNvPicPr>
            <a:picLocks noChangeAspect="1"/>
          </p:cNvPicPr>
          <p:nvPr/>
        </p:nvPicPr>
        <p:blipFill>
          <a:blip r:embed="rId45" cstate="email">
            <a:extLst>
              <a:ext uri="{28A0092B-C50C-407E-A947-70E740481C1C}">
                <a14:useLocalDpi xmlns:a14="http://schemas.microsoft.com/office/drawing/2010/main"/>
              </a:ext>
            </a:extLst>
          </a:blip>
          <a:stretch>
            <a:fillRect/>
          </a:stretch>
        </p:blipFill>
        <p:spPr>
          <a:xfrm>
            <a:off x="3631285" y="2289439"/>
            <a:ext cx="1458663" cy="1152636"/>
          </a:xfrm>
          <a:prstGeom prst="rect">
            <a:avLst/>
          </a:prstGeom>
        </p:spPr>
      </p:pic>
    </p:spTree>
    <p:extLst>
      <p:ext uri="{BB962C8B-B14F-4D97-AF65-F5344CB8AC3E}">
        <p14:creationId xmlns:p14="http://schemas.microsoft.com/office/powerpoint/2010/main" val="1045322386"/>
      </p:ext>
    </p:extLst>
  </p:cSld>
  <p:clrMapOvr>
    <a:masterClrMapping/>
  </p:clrMapOvr>
  <mc:AlternateContent xmlns:mc="http://schemas.openxmlformats.org/markup-compatibility/2006" xmlns:p14="http://schemas.microsoft.com/office/powerpoint/2010/main">
    <mc:Choice Requires="p14">
      <p:transition spd="slow" p14:dur="2750" advTm="3000">
        <p:fade/>
      </p:transition>
    </mc:Choice>
    <mc:Fallback xmlns="">
      <p:transition spd="slow" advTm="3000">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894"/>
            <a:ext cx="8229600" cy="6409466"/>
          </a:xfrm>
        </p:spPr>
        <p:txBody>
          <a:bodyPr anchor="t">
            <a:normAutofit fontScale="90000"/>
          </a:bodyPr>
          <a:lstStyle/>
          <a:p>
            <a:pPr>
              <a:lnSpc>
                <a:spcPct val="100000"/>
              </a:lnSpc>
            </a:pPr>
            <a:br>
              <a:rPr lang="en-US" sz="3600" dirty="0">
                <a:solidFill>
                  <a:schemeClr val="tx1"/>
                </a:solidFill>
              </a:rPr>
            </a:br>
            <a:br>
              <a:rPr lang="en-US" sz="3600" dirty="0">
                <a:solidFill>
                  <a:schemeClr val="tx1"/>
                </a:solidFill>
              </a:rPr>
            </a:br>
            <a:br>
              <a:rPr lang="en-US" sz="3600" dirty="0">
                <a:solidFill>
                  <a:schemeClr val="tx1"/>
                </a:solidFill>
              </a:rPr>
            </a:br>
            <a:br>
              <a:rPr lang="en-US" sz="3600" dirty="0">
                <a:solidFill>
                  <a:schemeClr val="tx1"/>
                </a:solidFill>
              </a:rPr>
            </a:br>
            <a:br>
              <a:rPr lang="en-US" sz="3600" dirty="0">
                <a:solidFill>
                  <a:schemeClr val="tx1"/>
                </a:solidFill>
              </a:rPr>
            </a:br>
            <a:br>
              <a:rPr lang="en-US" sz="3600" dirty="0">
                <a:solidFill>
                  <a:schemeClr val="tx1"/>
                </a:solidFill>
              </a:rPr>
            </a:br>
            <a:br>
              <a:rPr lang="en-US" sz="3600" dirty="0">
                <a:solidFill>
                  <a:schemeClr val="tx1"/>
                </a:solidFill>
              </a:rPr>
            </a:br>
            <a:r>
              <a:rPr lang="en-US" sz="2000" dirty="0">
                <a:solidFill>
                  <a:schemeClr val="tx1"/>
                </a:solidFill>
                <a:latin typeface="Palatino Linotype"/>
                <a:cs typeface="Palatino Linotype"/>
              </a:rPr>
              <a:t>Registered Charity No. 1092962</a:t>
            </a:r>
            <a:br>
              <a:rPr lang="en-US" sz="2000" dirty="0">
                <a:solidFill>
                  <a:schemeClr val="tx1"/>
                </a:solidFill>
                <a:latin typeface="Palatino Linotype"/>
                <a:cs typeface="Palatino Linotype"/>
              </a:rPr>
            </a:br>
            <a:br>
              <a:rPr lang="en-US" sz="2000" dirty="0">
                <a:solidFill>
                  <a:schemeClr val="tx1"/>
                </a:solidFill>
                <a:latin typeface="Palatino Linotype"/>
                <a:cs typeface="Palatino Linotype"/>
              </a:rPr>
            </a:br>
            <a:r>
              <a:rPr lang="en-US" sz="2000" dirty="0">
                <a:solidFill>
                  <a:schemeClr val="tx1"/>
                </a:solidFill>
                <a:latin typeface="Palatino Linotype"/>
                <a:cs typeface="Palatino Linotype"/>
              </a:rPr>
              <a:t>Tel: 0116 2543491</a:t>
            </a:r>
            <a:br>
              <a:rPr lang="en-US" sz="2000" dirty="0">
                <a:solidFill>
                  <a:schemeClr val="tx1"/>
                </a:solidFill>
                <a:latin typeface="Palatino Linotype"/>
                <a:cs typeface="Palatino Linotype"/>
              </a:rPr>
            </a:br>
            <a:r>
              <a:rPr lang="en-US" sz="2000" dirty="0">
                <a:solidFill>
                  <a:schemeClr val="tx1"/>
                </a:solidFill>
                <a:latin typeface="Palatino Linotype"/>
                <a:cs typeface="Palatino Linotype"/>
              </a:rPr>
              <a:t>Fax: 0116 2543492</a:t>
            </a:r>
            <a:br>
              <a:rPr lang="en-US" sz="2000" dirty="0">
                <a:solidFill>
                  <a:schemeClr val="tx1"/>
                </a:solidFill>
                <a:latin typeface="Palatino Linotype"/>
                <a:cs typeface="Palatino Linotype"/>
              </a:rPr>
            </a:br>
            <a:br>
              <a:rPr lang="en-US" sz="2000" dirty="0">
                <a:solidFill>
                  <a:schemeClr val="tx1"/>
                </a:solidFill>
                <a:latin typeface="Palatino Linotype"/>
                <a:cs typeface="Palatino Linotype"/>
              </a:rPr>
            </a:br>
            <a:r>
              <a:rPr lang="en-US" sz="2000" dirty="0">
                <a:solidFill>
                  <a:schemeClr val="tx1"/>
                </a:solidFill>
                <a:latin typeface="Palatino Linotype"/>
                <a:cs typeface="Palatino Linotype"/>
              </a:rPr>
              <a:t>info@wishes4kids.co.uk</a:t>
            </a:r>
            <a:br>
              <a:rPr lang="en-US" sz="2000" dirty="0">
                <a:solidFill>
                  <a:schemeClr val="tx1"/>
                </a:solidFill>
                <a:latin typeface="Palatino Linotype"/>
                <a:cs typeface="Palatino Linotype"/>
              </a:rPr>
            </a:br>
            <a:r>
              <a:rPr lang="en-US" sz="2000" dirty="0">
                <a:solidFill>
                  <a:schemeClr val="tx1"/>
                </a:solidFill>
                <a:latin typeface="Palatino Linotype"/>
                <a:cs typeface="Palatino Linotype"/>
              </a:rPr>
              <a:t>www.wishes4kids.co.uk</a:t>
            </a:r>
            <a:br>
              <a:rPr lang="en-US" sz="2400" dirty="0">
                <a:solidFill>
                  <a:schemeClr val="tx1"/>
                </a:solidFill>
                <a:latin typeface="Palatino Linotype"/>
                <a:cs typeface="Palatino Linotype"/>
              </a:rPr>
            </a:br>
            <a:endParaRPr lang="en-US" sz="2400" dirty="0">
              <a:solidFill>
                <a:schemeClr val="tx1"/>
              </a:solidFill>
              <a:latin typeface="Palatino Linotype"/>
              <a:cs typeface="Palatino Linotype"/>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50308" y="144894"/>
            <a:ext cx="3196544" cy="3196544"/>
          </a:xfrm>
          <a:prstGeom prst="rect">
            <a:avLst/>
          </a:prstGeom>
        </p:spPr>
      </p:pic>
    </p:spTree>
    <p:extLst>
      <p:ext uri="{BB962C8B-B14F-4D97-AF65-F5344CB8AC3E}">
        <p14:creationId xmlns:p14="http://schemas.microsoft.com/office/powerpoint/2010/main" val="2194362043"/>
      </p:ext>
    </p:extLst>
  </p:cSld>
  <p:clrMapOvr>
    <a:masterClrMapping/>
  </p:clrMapOvr>
  <mc:AlternateContent xmlns:mc="http://schemas.openxmlformats.org/markup-compatibility/2006" xmlns:p14="http://schemas.microsoft.com/office/powerpoint/2010/main">
    <mc:Choice Requires="p14">
      <p:transition spd="slow" p14:dur="2000" advClick="0" advTm="22000"/>
    </mc:Choice>
    <mc:Fallback xmlns="">
      <p:transition xmlns:p14="http://schemas.microsoft.com/office/powerpoint/2010/main" spd="slow" advClick="0" advTm="22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2"/>
          <a:stretch>
            <a:fillRect/>
          </a:stretch>
        </p:blipFill>
        <p:spPr>
          <a:xfrm>
            <a:off x="2164209" y="-7828"/>
            <a:ext cx="4902201" cy="6865828"/>
          </a:xfrm>
          <a:prstGeom prst="rect">
            <a:avLst/>
          </a:prstGeom>
        </p:spPr>
      </p:pic>
    </p:spTree>
    <p:extLst>
      <p:ext uri="{BB962C8B-B14F-4D97-AF65-F5344CB8AC3E}">
        <p14:creationId xmlns:p14="http://schemas.microsoft.com/office/powerpoint/2010/main" val="328308983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9795532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4400" y="0"/>
            <a:ext cx="7293049" cy="6858000"/>
          </a:xfrm>
          <a:prstGeom prst="rect">
            <a:avLst/>
          </a:prstGeom>
        </p:spPr>
      </p:pic>
    </p:spTree>
    <p:extLst>
      <p:ext uri="{BB962C8B-B14F-4D97-AF65-F5344CB8AC3E}">
        <p14:creationId xmlns:p14="http://schemas.microsoft.com/office/powerpoint/2010/main" val="1076049220"/>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xmlns:p14="http://schemas.microsoft.com/office/powerpoint/2010/main" advClick="0" advTm="2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469900"/>
            <a:ext cx="9144000" cy="5907362"/>
          </a:xfrm>
          <a:prstGeom prst="rect">
            <a:avLst/>
          </a:prstGeom>
        </p:spPr>
      </p:pic>
    </p:spTree>
    <p:extLst>
      <p:ext uri="{BB962C8B-B14F-4D97-AF65-F5344CB8AC3E}">
        <p14:creationId xmlns:p14="http://schemas.microsoft.com/office/powerpoint/2010/main" val="264204595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A194291-4299-202A-E8A0-E4CF4FE851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9450" y="0"/>
            <a:ext cx="5125100" cy="6858000"/>
          </a:xfrm>
          <a:prstGeom prst="rect">
            <a:avLst/>
          </a:prstGeom>
        </p:spPr>
      </p:pic>
    </p:spTree>
    <p:extLst>
      <p:ext uri="{BB962C8B-B14F-4D97-AF65-F5344CB8AC3E}">
        <p14:creationId xmlns:p14="http://schemas.microsoft.com/office/powerpoint/2010/main" val="74311434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32337" cy="6858000"/>
          </a:xfrm>
          <a:prstGeom prst="rect">
            <a:avLst/>
          </a:prstGeom>
        </p:spPr>
      </p:pic>
    </p:spTree>
    <p:extLst>
      <p:ext uri="{BB962C8B-B14F-4D97-AF65-F5344CB8AC3E}">
        <p14:creationId xmlns:p14="http://schemas.microsoft.com/office/powerpoint/2010/main" val="69715178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93900" y="0"/>
            <a:ext cx="5143500" cy="6858000"/>
          </a:xfrm>
          <a:prstGeom prst="rect">
            <a:avLst/>
          </a:prstGeom>
        </p:spPr>
      </p:pic>
      <p:pic>
        <p:nvPicPr>
          <p:cNvPr id="3" name="Picture 2">
            <a:extLst>
              <a:ext uri="{FF2B5EF4-FFF2-40B4-BE49-F238E27FC236}">
                <a16:creationId xmlns:a16="http://schemas.microsoft.com/office/drawing/2014/main" id="{7F91E40A-7A9C-8A43-B120-3E828B256E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304815409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13000" y="0"/>
            <a:ext cx="4301533" cy="6858000"/>
          </a:xfrm>
          <a:prstGeom prst="rect">
            <a:avLst/>
          </a:prstGeom>
        </p:spPr>
      </p:pic>
      <p:pic>
        <p:nvPicPr>
          <p:cNvPr id="3" name="Picture 2">
            <a:extLst>
              <a:ext uri="{FF2B5EF4-FFF2-40B4-BE49-F238E27FC236}">
                <a16:creationId xmlns:a16="http://schemas.microsoft.com/office/drawing/2014/main" id="{306E2264-ACFD-0747-B1D6-7DC839D982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21233" y="0"/>
            <a:ext cx="4301533" cy="6858000"/>
          </a:xfrm>
          <a:prstGeom prst="rect">
            <a:avLst/>
          </a:prstGeom>
        </p:spPr>
      </p:pic>
    </p:spTree>
    <p:extLst>
      <p:ext uri="{BB962C8B-B14F-4D97-AF65-F5344CB8AC3E}">
        <p14:creationId xmlns:p14="http://schemas.microsoft.com/office/powerpoint/2010/main" val="89877632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6981" y="0"/>
            <a:ext cx="8670038" cy="6858000"/>
          </a:xfrm>
          <a:prstGeom prst="rect">
            <a:avLst/>
          </a:prstGeom>
        </p:spPr>
      </p:pic>
    </p:spTree>
    <p:extLst>
      <p:ext uri="{BB962C8B-B14F-4D97-AF65-F5344CB8AC3E}">
        <p14:creationId xmlns:p14="http://schemas.microsoft.com/office/powerpoint/2010/main" val="320040016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191" y="0"/>
            <a:ext cx="9212191" cy="6858000"/>
          </a:xfrm>
          <a:prstGeom prst="rect">
            <a:avLst/>
          </a:prstGeom>
        </p:spPr>
      </p:pic>
    </p:spTree>
    <p:extLst>
      <p:ext uri="{BB962C8B-B14F-4D97-AF65-F5344CB8AC3E}">
        <p14:creationId xmlns:p14="http://schemas.microsoft.com/office/powerpoint/2010/main" val="1197903876"/>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52147" y="0"/>
            <a:ext cx="7125056" cy="6858000"/>
          </a:xfrm>
          <a:prstGeom prst="rect">
            <a:avLst/>
          </a:prstGeom>
        </p:spPr>
      </p:pic>
    </p:spTree>
    <p:extLst>
      <p:ext uri="{BB962C8B-B14F-4D97-AF65-F5344CB8AC3E}">
        <p14:creationId xmlns:p14="http://schemas.microsoft.com/office/powerpoint/2010/main" val="346771836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CF58DA-C084-F616-A822-304E72F657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80999"/>
            <a:ext cx="9137579" cy="6091719"/>
          </a:xfrm>
          <a:prstGeom prst="rect">
            <a:avLst/>
          </a:prstGeom>
        </p:spPr>
      </p:pic>
    </p:spTree>
    <p:extLst>
      <p:ext uri="{BB962C8B-B14F-4D97-AF65-F5344CB8AC3E}">
        <p14:creationId xmlns:p14="http://schemas.microsoft.com/office/powerpoint/2010/main" val="4038791139"/>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xmlns:p14="http://schemas.microsoft.com/office/powerpoint/2010/main" advClick="0" advTm="2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39" y="306103"/>
            <a:ext cx="9150839" cy="6100559"/>
          </a:xfrm>
          <a:prstGeom prst="rect">
            <a:avLst/>
          </a:prstGeom>
        </p:spPr>
      </p:pic>
    </p:spTree>
    <p:extLst>
      <p:ext uri="{BB962C8B-B14F-4D97-AF65-F5344CB8AC3E}">
        <p14:creationId xmlns:p14="http://schemas.microsoft.com/office/powerpoint/2010/main" val="1592467424"/>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2595" y="0"/>
            <a:ext cx="8678809" cy="6858000"/>
          </a:xfrm>
          <a:prstGeom prst="rect">
            <a:avLst/>
          </a:prstGeom>
        </p:spPr>
      </p:pic>
    </p:spTree>
    <p:extLst>
      <p:ext uri="{BB962C8B-B14F-4D97-AF65-F5344CB8AC3E}">
        <p14:creationId xmlns:p14="http://schemas.microsoft.com/office/powerpoint/2010/main" val="3031743110"/>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xmlns:p14="http://schemas.microsoft.com/office/powerpoint/2010/main" advClick="0" advTm="2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2222332643"/>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xmlns:p14="http://schemas.microsoft.com/office/powerpoint/2010/main" spd="slow" advTm="2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43000" y="0"/>
            <a:ext cx="6846812" cy="6858000"/>
          </a:xfrm>
          <a:prstGeom prst="rect">
            <a:avLst/>
          </a:prstGeom>
        </p:spPr>
      </p:pic>
    </p:spTree>
    <p:extLst>
      <p:ext uri="{BB962C8B-B14F-4D97-AF65-F5344CB8AC3E}">
        <p14:creationId xmlns:p14="http://schemas.microsoft.com/office/powerpoint/2010/main" val="1676940550"/>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xmlns:p14="http://schemas.microsoft.com/office/powerpoint/2010/main" advClick="0" advTm="2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93900" y="0"/>
            <a:ext cx="5143500" cy="6858000"/>
          </a:xfrm>
          <a:prstGeom prst="rect">
            <a:avLst/>
          </a:prstGeom>
        </p:spPr>
      </p:pic>
    </p:spTree>
    <p:extLst>
      <p:ext uri="{BB962C8B-B14F-4D97-AF65-F5344CB8AC3E}">
        <p14:creationId xmlns:p14="http://schemas.microsoft.com/office/powerpoint/2010/main" val="83036999"/>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BC4348-A57C-0199-0A2F-7078624C23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140497181"/>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xmlns:p14="http://schemas.microsoft.com/office/powerpoint/2010/main" advClick="0" advTm="2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46381" y="-2627"/>
            <a:ext cx="4490971" cy="6860627"/>
          </a:xfrm>
          <a:prstGeom prst="rect">
            <a:avLst/>
          </a:prstGeom>
        </p:spPr>
      </p:pic>
    </p:spTree>
    <p:extLst>
      <p:ext uri="{BB962C8B-B14F-4D97-AF65-F5344CB8AC3E}">
        <p14:creationId xmlns:p14="http://schemas.microsoft.com/office/powerpoint/2010/main" val="1548589848"/>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xmlns:p14="http://schemas.microsoft.com/office/powerpoint/2010/main" advClick="0" advTm="2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206500"/>
            <a:ext cx="9144000" cy="4445000"/>
          </a:xfrm>
          <a:prstGeom prst="rect">
            <a:avLst/>
          </a:prstGeom>
        </p:spPr>
      </p:pic>
    </p:spTree>
    <p:extLst>
      <p:ext uri="{BB962C8B-B14F-4D97-AF65-F5344CB8AC3E}">
        <p14:creationId xmlns:p14="http://schemas.microsoft.com/office/powerpoint/2010/main" val="3689998337"/>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xmlns:p14="http://schemas.microsoft.com/office/powerpoint/2010/main" advClick="0" advTm="2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5012046" y="409114"/>
            <a:ext cx="3912464" cy="5717049"/>
          </a:xfrm>
        </p:spPr>
        <p:txBody>
          <a:bodyPr>
            <a:noAutofit/>
          </a:bodyPr>
          <a:lstStyle/>
          <a:p>
            <a:pPr marL="0" indent="0">
              <a:lnSpc>
                <a:spcPct val="90000"/>
              </a:lnSpc>
              <a:buNone/>
            </a:pPr>
            <a:r>
              <a:rPr lang="en-US" sz="2500" dirty="0">
                <a:solidFill>
                  <a:srgbClr val="000000"/>
                </a:solidFill>
                <a:latin typeface="Palatino Linotype"/>
                <a:cs typeface="Palatino Linotype"/>
              </a:rPr>
              <a:t>In September 2002, Russell Brickett founded the Wishes 4 Kids children’s Charity.</a:t>
            </a:r>
          </a:p>
          <a:p>
            <a:pPr marL="0" indent="0">
              <a:lnSpc>
                <a:spcPct val="90000"/>
              </a:lnSpc>
              <a:buNone/>
            </a:pPr>
            <a:endParaRPr lang="en-US" sz="2500" dirty="0">
              <a:solidFill>
                <a:srgbClr val="000000"/>
              </a:solidFill>
              <a:latin typeface="Palatino Linotype"/>
              <a:cs typeface="Palatino Linotype"/>
            </a:endParaRPr>
          </a:p>
          <a:p>
            <a:pPr marL="0" indent="0">
              <a:lnSpc>
                <a:spcPct val="90000"/>
              </a:lnSpc>
              <a:buNone/>
            </a:pPr>
            <a:r>
              <a:rPr lang="en-US" sz="2500" dirty="0">
                <a:solidFill>
                  <a:srgbClr val="000000"/>
                </a:solidFill>
                <a:latin typeface="Palatino Linotype"/>
                <a:cs typeface="Palatino Linotype"/>
              </a:rPr>
              <a:t>Russell wanted every child that had a wish granted to be happy and be able to forget their suffering for a short time.</a:t>
            </a:r>
          </a:p>
          <a:p>
            <a:pPr marL="0" indent="0">
              <a:lnSpc>
                <a:spcPct val="90000"/>
              </a:lnSpc>
              <a:buNone/>
            </a:pPr>
            <a:endParaRPr lang="en-US" sz="2500" dirty="0">
              <a:solidFill>
                <a:srgbClr val="000000"/>
              </a:solidFill>
              <a:latin typeface="Palatino Linotype"/>
              <a:cs typeface="Palatino Linotype"/>
            </a:endParaRPr>
          </a:p>
          <a:p>
            <a:pPr marL="0" indent="0">
              <a:lnSpc>
                <a:spcPct val="90000"/>
              </a:lnSpc>
              <a:buNone/>
            </a:pPr>
            <a:r>
              <a:rPr lang="en-US" sz="2500" dirty="0">
                <a:solidFill>
                  <a:srgbClr val="000000"/>
                </a:solidFill>
                <a:latin typeface="Palatino Linotype"/>
                <a:cs typeface="Palatino Linotype"/>
              </a:rPr>
              <a:t>Sadly Russell passed away on 19</a:t>
            </a:r>
            <a:r>
              <a:rPr lang="en-US" sz="2500" baseline="30000" dirty="0">
                <a:solidFill>
                  <a:srgbClr val="000000"/>
                </a:solidFill>
                <a:latin typeface="Palatino Linotype"/>
                <a:cs typeface="Palatino Linotype"/>
              </a:rPr>
              <a:t>th</a:t>
            </a:r>
            <a:r>
              <a:rPr lang="en-US" sz="2500" dirty="0">
                <a:solidFill>
                  <a:srgbClr val="000000"/>
                </a:solidFill>
                <a:latin typeface="Palatino Linotype"/>
                <a:cs typeface="Palatino Linotype"/>
              </a:rPr>
              <a:t> April 2018. He is sorely missed by everyone who knew him.</a:t>
            </a:r>
          </a:p>
        </p:txBody>
      </p:sp>
      <p:sp>
        <p:nvSpPr>
          <p:cNvPr id="4" name="TextBox 3"/>
          <p:cNvSpPr txBox="1"/>
          <p:nvPr/>
        </p:nvSpPr>
        <p:spPr>
          <a:xfrm>
            <a:off x="372078" y="5802997"/>
            <a:ext cx="4213795" cy="646331"/>
          </a:xfrm>
          <a:prstGeom prst="rect">
            <a:avLst/>
          </a:prstGeom>
          <a:noFill/>
        </p:spPr>
        <p:txBody>
          <a:bodyPr wrap="square" rtlCol="0">
            <a:spAutoFit/>
          </a:bodyPr>
          <a:lstStyle/>
          <a:p>
            <a:r>
              <a:rPr lang="en-US" dirty="0"/>
              <a:t>	     </a:t>
            </a:r>
            <a:r>
              <a:rPr lang="en-US" dirty="0">
                <a:latin typeface="Palatino Linotype" panose="02040502050505030304" pitchFamily="18" charset="0"/>
              </a:rPr>
              <a:t>Russell Brickett</a:t>
            </a:r>
          </a:p>
          <a:p>
            <a:r>
              <a:rPr lang="en-US" dirty="0">
                <a:latin typeface="Palatino Linotype" panose="02040502050505030304" pitchFamily="18" charset="0"/>
              </a:rPr>
              <a:t>               Wishes 4 Kids Founder</a:t>
            </a:r>
          </a:p>
        </p:txBody>
      </p:sp>
      <p:pic>
        <p:nvPicPr>
          <p:cNvPr id="5" name="Picture 4">
            <a:extLst>
              <a:ext uri="{FF2B5EF4-FFF2-40B4-BE49-F238E27FC236}">
                <a16:creationId xmlns:a16="http://schemas.microsoft.com/office/drawing/2014/main" id="{68486D0A-14E4-6549-BA91-21D06B9EC6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948" y="583775"/>
            <a:ext cx="4582056" cy="5127897"/>
          </a:xfrm>
          <a:prstGeom prst="rect">
            <a:avLst/>
          </a:prstGeom>
        </p:spPr>
      </p:pic>
    </p:spTree>
    <p:extLst>
      <p:ext uri="{BB962C8B-B14F-4D97-AF65-F5344CB8AC3E}">
        <p14:creationId xmlns:p14="http://schemas.microsoft.com/office/powerpoint/2010/main" val="177367320"/>
      </p:ext>
    </p:extLst>
  </p:cSld>
  <p:clrMapOvr>
    <a:masterClrMapping/>
  </p:clrMapOvr>
  <mc:AlternateContent xmlns:mc="http://schemas.openxmlformats.org/markup-compatibility/2006" xmlns:p14="http://schemas.microsoft.com/office/powerpoint/2010/main">
    <mc:Choice Requires="p14">
      <p:transition spd="slow" p14:dur="2000" advClick="0" advTm="14000"/>
    </mc:Choice>
    <mc:Fallback xmlns="">
      <p:transition xmlns:p14="http://schemas.microsoft.com/office/powerpoint/2010/main" spd="slow" advClick="0" advTm="14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93900" y="0"/>
            <a:ext cx="5143500" cy="6858000"/>
          </a:xfrm>
          <a:prstGeom prst="rect">
            <a:avLst/>
          </a:prstGeom>
        </p:spPr>
      </p:pic>
    </p:spTree>
    <p:extLst>
      <p:ext uri="{BB962C8B-B14F-4D97-AF65-F5344CB8AC3E}">
        <p14:creationId xmlns:p14="http://schemas.microsoft.com/office/powerpoint/2010/main" val="272306648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781077371"/>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xmlns:p14="http://schemas.microsoft.com/office/powerpoint/2010/main" advClick="0" advTm="2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7325728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00476" y="-5573"/>
            <a:ext cx="5779906" cy="6863573"/>
          </a:xfrm>
          <a:prstGeom prst="rect">
            <a:avLst/>
          </a:prstGeom>
        </p:spPr>
      </p:pic>
    </p:spTree>
    <p:extLst>
      <p:ext uri="{BB962C8B-B14F-4D97-AF65-F5344CB8AC3E}">
        <p14:creationId xmlns:p14="http://schemas.microsoft.com/office/powerpoint/2010/main" val="35757070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84400" y="0"/>
            <a:ext cx="4762975" cy="6858000"/>
          </a:xfrm>
          <a:prstGeom prst="rect">
            <a:avLst/>
          </a:prstGeom>
        </p:spPr>
      </p:pic>
    </p:spTree>
    <p:extLst>
      <p:ext uri="{BB962C8B-B14F-4D97-AF65-F5344CB8AC3E}">
        <p14:creationId xmlns:p14="http://schemas.microsoft.com/office/powerpoint/2010/main" val="422380914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605970224"/>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93900" y="0"/>
            <a:ext cx="5143500" cy="6858000"/>
          </a:xfrm>
          <a:prstGeom prst="rect">
            <a:avLst/>
          </a:prstGeom>
        </p:spPr>
      </p:pic>
    </p:spTree>
    <p:extLst>
      <p:ext uri="{BB962C8B-B14F-4D97-AF65-F5344CB8AC3E}">
        <p14:creationId xmlns:p14="http://schemas.microsoft.com/office/powerpoint/2010/main" val="197743050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93900" y="0"/>
            <a:ext cx="5143500" cy="6858000"/>
          </a:xfrm>
          <a:prstGeom prst="rect">
            <a:avLst/>
          </a:prstGeom>
        </p:spPr>
      </p:pic>
    </p:spTree>
    <p:extLst>
      <p:ext uri="{BB962C8B-B14F-4D97-AF65-F5344CB8AC3E}">
        <p14:creationId xmlns:p14="http://schemas.microsoft.com/office/powerpoint/2010/main" val="108680742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34699" y="-3701"/>
            <a:ext cx="5504098" cy="6864876"/>
          </a:xfrm>
          <a:prstGeom prst="rect">
            <a:avLst/>
          </a:prstGeom>
        </p:spPr>
      </p:pic>
    </p:spTree>
    <p:extLst>
      <p:ext uri="{BB962C8B-B14F-4D97-AF65-F5344CB8AC3E}">
        <p14:creationId xmlns:p14="http://schemas.microsoft.com/office/powerpoint/2010/main" val="458696060"/>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xmlns:p14="http://schemas.microsoft.com/office/powerpoint/2010/main" advClick="0" advTm="2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4172" y="0"/>
            <a:ext cx="7981988" cy="6857999"/>
          </a:xfrm>
          <a:prstGeom prst="rect">
            <a:avLst/>
          </a:prstGeom>
        </p:spPr>
      </p:pic>
    </p:spTree>
    <p:extLst>
      <p:ext uri="{BB962C8B-B14F-4D97-AF65-F5344CB8AC3E}">
        <p14:creationId xmlns:p14="http://schemas.microsoft.com/office/powerpoint/2010/main" val="324482747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02278"/>
            <a:ext cx="8229600" cy="6605499"/>
          </a:xfrm>
        </p:spPr>
        <p:txBody>
          <a:bodyPr anchor="t"/>
          <a:lstStyle/>
          <a:p>
            <a:pPr>
              <a:lnSpc>
                <a:spcPct val="100000"/>
              </a:lnSpc>
            </a:pPr>
            <a:br>
              <a:rPr lang="en-US" sz="2800" dirty="0">
                <a:solidFill>
                  <a:schemeClr val="tx1"/>
                </a:solidFill>
              </a:rPr>
            </a:br>
            <a:br>
              <a:rPr lang="en-US" sz="2800" dirty="0">
                <a:solidFill>
                  <a:schemeClr val="tx1"/>
                </a:solidFill>
              </a:rPr>
            </a:br>
            <a:r>
              <a:rPr lang="en-US" sz="3600" dirty="0">
                <a:solidFill>
                  <a:schemeClr val="tx1"/>
                </a:solidFill>
                <a:latin typeface="Palatino Linotype"/>
                <a:cs typeface="Palatino Linotype"/>
              </a:rPr>
              <a:t>Wishes 4 Kids was created to grant a wish for Leicestershire children who are life limited, terminally ill, have experienced life-changing physical or emotional traumas or have suffered major abuse.</a:t>
            </a:r>
            <a:br>
              <a:rPr lang="en-US" sz="3600" dirty="0">
                <a:solidFill>
                  <a:schemeClr val="tx1"/>
                </a:solidFill>
                <a:latin typeface="Palatino Linotype"/>
                <a:cs typeface="Palatino Linotype"/>
              </a:rPr>
            </a:br>
            <a:r>
              <a:rPr lang="en-US" sz="3600" dirty="0">
                <a:solidFill>
                  <a:schemeClr val="tx1"/>
                </a:solidFill>
                <a:latin typeface="Palatino Linotype"/>
                <a:cs typeface="Palatino Linotype"/>
              </a:rPr>
              <a:t>The Charity grants wishes for those of eighteen years and below.</a:t>
            </a:r>
          </a:p>
        </p:txBody>
      </p:sp>
    </p:spTree>
    <p:extLst>
      <p:ext uri="{BB962C8B-B14F-4D97-AF65-F5344CB8AC3E}">
        <p14:creationId xmlns:p14="http://schemas.microsoft.com/office/powerpoint/2010/main" val="4005511934"/>
      </p:ext>
    </p:extLst>
  </p:cSld>
  <p:clrMapOvr>
    <a:masterClrMapping/>
  </p:clrMapOvr>
  <mc:AlternateContent xmlns:mc="http://schemas.openxmlformats.org/markup-compatibility/2006" xmlns:p14="http://schemas.microsoft.com/office/powerpoint/2010/main">
    <mc:Choice Requires="p14">
      <p:transition spd="slow" p14:dur="2000" advClick="0" advTm="13000"/>
    </mc:Choice>
    <mc:Fallback xmlns="">
      <p:transition xmlns:p14="http://schemas.microsoft.com/office/powerpoint/2010/main" spd="slow" advClick="0" advTm="13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16029C-2B1E-5E47-9E95-0BEB03ED56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43000" y="857250"/>
            <a:ext cx="6858000" cy="5143500"/>
          </a:xfrm>
          <a:prstGeom prst="rect">
            <a:avLst/>
          </a:prstGeom>
        </p:spPr>
      </p:pic>
    </p:spTree>
    <p:extLst>
      <p:ext uri="{BB962C8B-B14F-4D97-AF65-F5344CB8AC3E}">
        <p14:creationId xmlns:p14="http://schemas.microsoft.com/office/powerpoint/2010/main" val="1347643083"/>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xmlns:p14="http://schemas.microsoft.com/office/powerpoint/2010/main" advClick="0" advTm="2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93900" y="0"/>
            <a:ext cx="5143500" cy="6858000"/>
          </a:xfrm>
          <a:prstGeom prst="rect">
            <a:avLst/>
          </a:prstGeom>
        </p:spPr>
      </p:pic>
    </p:spTree>
    <p:extLst>
      <p:ext uri="{BB962C8B-B14F-4D97-AF65-F5344CB8AC3E}">
        <p14:creationId xmlns:p14="http://schemas.microsoft.com/office/powerpoint/2010/main" val="304826022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93900" y="0"/>
            <a:ext cx="5143500" cy="6858000"/>
          </a:xfrm>
          <a:prstGeom prst="rect">
            <a:avLst/>
          </a:prstGeom>
        </p:spPr>
      </p:pic>
    </p:spTree>
    <p:extLst>
      <p:ext uri="{BB962C8B-B14F-4D97-AF65-F5344CB8AC3E}">
        <p14:creationId xmlns:p14="http://schemas.microsoft.com/office/powerpoint/2010/main" val="3357180675"/>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xmlns:p14="http://schemas.microsoft.com/office/powerpoint/2010/main" advClick="0" advTm="2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DF191D-B1E4-17CB-5D65-63206AE576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3187" y="1"/>
            <a:ext cx="5150562" cy="6867416"/>
          </a:xfrm>
          <a:prstGeom prst="rect">
            <a:avLst/>
          </a:prstGeom>
        </p:spPr>
      </p:pic>
    </p:spTree>
    <p:extLst>
      <p:ext uri="{BB962C8B-B14F-4D97-AF65-F5344CB8AC3E}">
        <p14:creationId xmlns:p14="http://schemas.microsoft.com/office/powerpoint/2010/main" val="166418222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4" name="Picture 3">
            <a:extLst>
              <a:ext uri="{FF2B5EF4-FFF2-40B4-BE49-F238E27FC236}">
                <a16:creationId xmlns:a16="http://schemas.microsoft.com/office/drawing/2014/main" id="{EFE0F72E-0225-B545-AE9C-783759DBEE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46821543"/>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xmlns:p14="http://schemas.microsoft.com/office/powerpoint/2010/main" advClick="0" advTm="2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71600" y="0"/>
            <a:ext cx="6382389" cy="6858000"/>
          </a:xfrm>
          <a:prstGeom prst="rect">
            <a:avLst/>
          </a:prstGeom>
        </p:spPr>
      </p:pic>
    </p:spTree>
    <p:extLst>
      <p:ext uri="{BB962C8B-B14F-4D97-AF65-F5344CB8AC3E}">
        <p14:creationId xmlns:p14="http://schemas.microsoft.com/office/powerpoint/2010/main" val="2161748423"/>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xmlns:p14="http://schemas.microsoft.com/office/powerpoint/2010/main" advClick="0" advTm="2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93900" y="0"/>
            <a:ext cx="5143500" cy="6858000"/>
          </a:xfrm>
          <a:prstGeom prst="rect">
            <a:avLst/>
          </a:prstGeom>
        </p:spPr>
      </p:pic>
    </p:spTree>
    <p:extLst>
      <p:ext uri="{BB962C8B-B14F-4D97-AF65-F5344CB8AC3E}">
        <p14:creationId xmlns:p14="http://schemas.microsoft.com/office/powerpoint/2010/main" val="113528340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2300" y="0"/>
            <a:ext cx="7886322" cy="6858000"/>
          </a:xfrm>
          <a:prstGeom prst="rect">
            <a:avLst/>
          </a:prstGeom>
        </p:spPr>
      </p:pic>
    </p:spTree>
    <p:extLst>
      <p:ext uri="{BB962C8B-B14F-4D97-AF65-F5344CB8AC3E}">
        <p14:creationId xmlns:p14="http://schemas.microsoft.com/office/powerpoint/2010/main" val="342178581"/>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xmlns:p14="http://schemas.microsoft.com/office/powerpoint/2010/main" advClick="0" advTm="2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779111749"/>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8951348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0929"/>
            <a:ext cx="8229600" cy="6221953"/>
          </a:xfrm>
        </p:spPr>
        <p:txBody>
          <a:bodyPr anchor="t"/>
          <a:lstStyle/>
          <a:p>
            <a:pPr>
              <a:lnSpc>
                <a:spcPct val="100000"/>
              </a:lnSpc>
            </a:pPr>
            <a:br>
              <a:rPr lang="en-US" sz="3600" dirty="0">
                <a:solidFill>
                  <a:srgbClr val="000000"/>
                </a:solidFill>
              </a:rPr>
            </a:br>
            <a:br>
              <a:rPr lang="en-US" sz="3600" dirty="0">
                <a:solidFill>
                  <a:srgbClr val="000000"/>
                </a:solidFill>
              </a:rPr>
            </a:br>
            <a:br>
              <a:rPr lang="en-US" sz="3600" dirty="0">
                <a:solidFill>
                  <a:srgbClr val="000000"/>
                </a:solidFill>
              </a:rPr>
            </a:br>
            <a:r>
              <a:rPr lang="en-US" sz="3600" dirty="0">
                <a:solidFill>
                  <a:srgbClr val="000000"/>
                </a:solidFill>
                <a:latin typeface="Palatino Linotype"/>
                <a:cs typeface="Palatino Linotype"/>
              </a:rPr>
              <a:t>Sadly we do not have a magical cure for the suffering of these youngsters, however, we can bring a short </a:t>
            </a:r>
            <a:br>
              <a:rPr lang="en-US" sz="3600" dirty="0">
                <a:solidFill>
                  <a:srgbClr val="000000"/>
                </a:solidFill>
                <a:latin typeface="Palatino Linotype"/>
                <a:cs typeface="Palatino Linotype"/>
              </a:rPr>
            </a:br>
            <a:r>
              <a:rPr lang="en-US" sz="3600" dirty="0">
                <a:solidFill>
                  <a:srgbClr val="000000"/>
                </a:solidFill>
                <a:latin typeface="Palatino Linotype"/>
                <a:cs typeface="Palatino Linotype"/>
              </a:rPr>
              <a:t>period of respite</a:t>
            </a:r>
            <a:r>
              <a:rPr lang="en-US" sz="3600" dirty="0">
                <a:solidFill>
                  <a:srgbClr val="000000"/>
                </a:solidFill>
              </a:rPr>
              <a:t>.</a:t>
            </a:r>
            <a:br>
              <a:rPr lang="en-US" sz="3600" dirty="0">
                <a:solidFill>
                  <a:srgbClr val="000000"/>
                </a:solidFill>
              </a:rPr>
            </a:br>
            <a:br>
              <a:rPr lang="en-US" sz="3600" dirty="0">
                <a:solidFill>
                  <a:srgbClr val="000000"/>
                </a:solidFill>
              </a:rPr>
            </a:br>
            <a:endParaRPr lang="en-US" sz="3600" dirty="0">
              <a:solidFill>
                <a:srgbClr val="000000"/>
              </a:solidFill>
            </a:endParaRPr>
          </a:p>
        </p:txBody>
      </p:sp>
    </p:spTree>
    <p:extLst>
      <p:ext uri="{BB962C8B-B14F-4D97-AF65-F5344CB8AC3E}">
        <p14:creationId xmlns:p14="http://schemas.microsoft.com/office/powerpoint/2010/main" val="3666072532"/>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xmlns:p14="http://schemas.microsoft.com/office/powerpoint/2010/main" spd="slow" advClick="0" advTm="6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6034"/>
            <a:ext cx="8229600" cy="6358326"/>
          </a:xfrm>
        </p:spPr>
        <p:txBody>
          <a:bodyPr anchor="t"/>
          <a:lstStyle/>
          <a:p>
            <a:pPr>
              <a:lnSpc>
                <a:spcPct val="100000"/>
              </a:lnSpc>
            </a:pPr>
            <a:br>
              <a:rPr lang="en-US" sz="3600" dirty="0">
                <a:solidFill>
                  <a:srgbClr val="000000"/>
                </a:solidFill>
                <a:latin typeface="Palatino Linotype"/>
                <a:cs typeface="Palatino Linotype"/>
              </a:rPr>
            </a:br>
            <a:br>
              <a:rPr lang="en-US" sz="3600" dirty="0">
                <a:solidFill>
                  <a:srgbClr val="000000"/>
                </a:solidFill>
                <a:latin typeface="Palatino Linotype"/>
                <a:cs typeface="Palatino Linotype"/>
              </a:rPr>
            </a:br>
            <a:br>
              <a:rPr lang="en-US" sz="3600" dirty="0">
                <a:solidFill>
                  <a:srgbClr val="000000"/>
                </a:solidFill>
                <a:latin typeface="Palatino Linotype"/>
                <a:cs typeface="Palatino Linotype"/>
              </a:rPr>
            </a:br>
            <a:br>
              <a:rPr lang="en-US" sz="3600" dirty="0">
                <a:solidFill>
                  <a:srgbClr val="000000"/>
                </a:solidFill>
                <a:latin typeface="Palatino Linotype"/>
                <a:cs typeface="Palatino Linotype"/>
              </a:rPr>
            </a:br>
            <a:r>
              <a:rPr lang="en-US" sz="3600" dirty="0">
                <a:solidFill>
                  <a:srgbClr val="000000"/>
                </a:solidFill>
                <a:latin typeface="Palatino Linotype"/>
                <a:cs typeface="Palatino Linotype"/>
              </a:rPr>
              <a:t>Our most popular wish is to visit Disneyland Paris</a:t>
            </a:r>
          </a:p>
        </p:txBody>
      </p:sp>
    </p:spTree>
    <p:extLst>
      <p:ext uri="{BB962C8B-B14F-4D97-AF65-F5344CB8AC3E}">
        <p14:creationId xmlns:p14="http://schemas.microsoft.com/office/powerpoint/2010/main" val="707631547"/>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xmlns:p14="http://schemas.microsoft.com/office/powerpoint/2010/main" spd="slow" advClick="0" advTm="4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85900" y="0"/>
            <a:ext cx="6149380" cy="6858000"/>
          </a:xfrm>
          <a:prstGeom prst="rect">
            <a:avLst/>
          </a:prstGeom>
        </p:spPr>
      </p:pic>
    </p:spTree>
    <p:extLst>
      <p:ext uri="{BB962C8B-B14F-4D97-AF65-F5344CB8AC3E}">
        <p14:creationId xmlns:p14="http://schemas.microsoft.com/office/powerpoint/2010/main" val="376369566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620832-25EC-FD07-6780-A03CCB8801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0"/>
            <a:ext cx="4572000" cy="6858000"/>
          </a:xfrm>
          <a:prstGeom prst="rect">
            <a:avLst/>
          </a:prstGeom>
        </p:spPr>
      </p:pic>
    </p:spTree>
    <p:extLst>
      <p:ext uri="{BB962C8B-B14F-4D97-AF65-F5344CB8AC3E}">
        <p14:creationId xmlns:p14="http://schemas.microsoft.com/office/powerpoint/2010/main" val="1570345500"/>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xmlns:p14="http://schemas.microsoft.com/office/powerpoint/2010/main" advClick="0" advTm="2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B1B6CDE4-B1F8-F4DF-BA5D-C6139A795D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9157" y="0"/>
            <a:ext cx="4565685" cy="6858000"/>
          </a:xfrm>
          <a:prstGeom prst="rect">
            <a:avLst/>
          </a:prstGeom>
        </p:spPr>
      </p:pic>
    </p:spTree>
    <p:extLst>
      <p:ext uri="{BB962C8B-B14F-4D97-AF65-F5344CB8AC3E}">
        <p14:creationId xmlns:p14="http://schemas.microsoft.com/office/powerpoint/2010/main" val="400667719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2"/>
          <a:stretch>
            <a:fillRect/>
          </a:stretch>
        </p:blipFill>
        <p:spPr>
          <a:xfrm>
            <a:off x="2286000" y="0"/>
            <a:ext cx="4562475" cy="6858000"/>
          </a:xfrm>
          <a:prstGeom prst="rect">
            <a:avLst/>
          </a:prstGeom>
        </p:spPr>
      </p:pic>
    </p:spTree>
    <p:extLst>
      <p:ext uri="{BB962C8B-B14F-4D97-AF65-F5344CB8AC3E}">
        <p14:creationId xmlns:p14="http://schemas.microsoft.com/office/powerpoint/2010/main" val="363029875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81000"/>
            <a:ext cx="9144000" cy="6096000"/>
          </a:xfrm>
          <a:prstGeom prst="rect">
            <a:avLst/>
          </a:prstGeom>
        </p:spPr>
      </p:pic>
    </p:spTree>
    <p:extLst>
      <p:ext uri="{BB962C8B-B14F-4D97-AF65-F5344CB8AC3E}">
        <p14:creationId xmlns:p14="http://schemas.microsoft.com/office/powerpoint/2010/main" val="4036990697"/>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xmlns:p14="http://schemas.microsoft.com/office/powerpoint/2010/main" advClick="0" advTm="2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0"/>
            <a:ext cx="6075626" cy="6858000"/>
          </a:xfrm>
          <a:prstGeom prst="rect">
            <a:avLst/>
          </a:prstGeom>
        </p:spPr>
      </p:pic>
    </p:spTree>
    <p:extLst>
      <p:ext uri="{BB962C8B-B14F-4D97-AF65-F5344CB8AC3E}">
        <p14:creationId xmlns:p14="http://schemas.microsoft.com/office/powerpoint/2010/main" val="3342915102"/>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xmlns:p14="http://schemas.microsoft.com/office/powerpoint/2010/main" advClick="0" advTm="2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09700" y="0"/>
            <a:ext cx="6308481" cy="6858000"/>
          </a:xfrm>
          <a:prstGeom prst="rect">
            <a:avLst/>
          </a:prstGeom>
        </p:spPr>
      </p:pic>
    </p:spTree>
    <p:extLst>
      <p:ext uri="{BB962C8B-B14F-4D97-AF65-F5344CB8AC3E}">
        <p14:creationId xmlns:p14="http://schemas.microsoft.com/office/powerpoint/2010/main" val="206091604"/>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xmlns:p14="http://schemas.microsoft.com/office/powerpoint/2010/main" advClick="0" advTm="2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93900" y="0"/>
            <a:ext cx="5143500" cy="6858000"/>
          </a:xfrm>
          <a:prstGeom prst="rect">
            <a:avLst/>
          </a:prstGeom>
        </p:spPr>
      </p:pic>
    </p:spTree>
    <p:extLst>
      <p:ext uri="{BB962C8B-B14F-4D97-AF65-F5344CB8AC3E}">
        <p14:creationId xmlns:p14="http://schemas.microsoft.com/office/powerpoint/2010/main" val="723716905"/>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xmlns:p14="http://schemas.microsoft.com/office/powerpoint/2010/main" advClick="0" advTm="2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7662" y="0"/>
            <a:ext cx="8666396" cy="6857999"/>
          </a:xfrm>
          <a:prstGeom prst="rect">
            <a:avLst/>
          </a:prstGeom>
        </p:spPr>
      </p:pic>
    </p:spTree>
    <p:extLst>
      <p:ext uri="{BB962C8B-B14F-4D97-AF65-F5344CB8AC3E}">
        <p14:creationId xmlns:p14="http://schemas.microsoft.com/office/powerpoint/2010/main" val="2058257680"/>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xmlns:p14="http://schemas.microsoft.com/office/powerpoint/2010/main" advClick="0" advTm="2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5719"/>
          </a:xfrm>
        </p:spPr>
        <p:txBody>
          <a:bodyPr>
            <a:normAutofit fontScale="90000"/>
          </a:bodyPr>
          <a:lstStyle/>
          <a:p>
            <a:endParaRPr lang="en-US" sz="3600" dirty="0"/>
          </a:p>
        </p:txBody>
      </p:sp>
      <p:sp>
        <p:nvSpPr>
          <p:cNvPr id="6" name="TextBox 5"/>
          <p:cNvSpPr txBox="1"/>
          <p:nvPr/>
        </p:nvSpPr>
        <p:spPr>
          <a:xfrm>
            <a:off x="1336170" y="1534657"/>
            <a:ext cx="6250894" cy="2862322"/>
          </a:xfrm>
          <a:prstGeom prst="rect">
            <a:avLst/>
          </a:prstGeom>
          <a:noFill/>
        </p:spPr>
        <p:txBody>
          <a:bodyPr wrap="square" rtlCol="0">
            <a:spAutoFit/>
          </a:bodyPr>
          <a:lstStyle/>
          <a:p>
            <a:pPr algn="ctr"/>
            <a:endParaRPr lang="en-US" sz="3600" dirty="0">
              <a:latin typeface="Palatino Linotype"/>
              <a:cs typeface="Palatino Linotype"/>
            </a:endParaRPr>
          </a:p>
          <a:p>
            <a:pPr algn="ctr"/>
            <a:r>
              <a:rPr lang="en-US" sz="3600" dirty="0">
                <a:latin typeface="Palatino Linotype"/>
                <a:cs typeface="Palatino Linotype"/>
              </a:rPr>
              <a:t>The time when a child has a wish granted is a moment that will be treasured by them for the rest of their life.</a:t>
            </a:r>
          </a:p>
        </p:txBody>
      </p:sp>
    </p:spTree>
    <p:extLst>
      <p:ext uri="{BB962C8B-B14F-4D97-AF65-F5344CB8AC3E}">
        <p14:creationId xmlns:p14="http://schemas.microsoft.com/office/powerpoint/2010/main" val="4272962977"/>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xmlns:p14="http://schemas.microsoft.com/office/powerpoint/2010/main" spd="slow" advClick="0" advTm="600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81000"/>
            <a:ext cx="9144000" cy="6092190"/>
          </a:xfrm>
          <a:prstGeom prst="rect">
            <a:avLst/>
          </a:prstGeom>
        </p:spPr>
      </p:pic>
    </p:spTree>
    <p:extLst>
      <p:ext uri="{BB962C8B-B14F-4D97-AF65-F5344CB8AC3E}">
        <p14:creationId xmlns:p14="http://schemas.microsoft.com/office/powerpoint/2010/main" val="230124518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6C5B4F-7D26-8856-50F2-3AEEA1F2A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80999"/>
            <a:ext cx="9137579" cy="6091719"/>
          </a:xfrm>
          <a:prstGeom prst="rect">
            <a:avLst/>
          </a:prstGeom>
        </p:spPr>
      </p:pic>
    </p:spTree>
    <p:extLst>
      <p:ext uri="{BB962C8B-B14F-4D97-AF65-F5344CB8AC3E}">
        <p14:creationId xmlns:p14="http://schemas.microsoft.com/office/powerpoint/2010/main" val="400569633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285870244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28800" y="0"/>
            <a:ext cx="5486400" cy="6858000"/>
          </a:xfrm>
          <a:prstGeom prst="rect">
            <a:avLst/>
          </a:prstGeom>
        </p:spPr>
      </p:pic>
    </p:spTree>
    <p:extLst>
      <p:ext uri="{BB962C8B-B14F-4D97-AF65-F5344CB8AC3E}">
        <p14:creationId xmlns:p14="http://schemas.microsoft.com/office/powerpoint/2010/main" val="230953649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8440087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CE9A8D-1EB6-1738-04D9-62768D6467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5" y="390417"/>
            <a:ext cx="9141030" cy="6082301"/>
          </a:xfrm>
          <a:prstGeom prst="rect">
            <a:avLst/>
          </a:prstGeom>
        </p:spPr>
      </p:pic>
    </p:spTree>
    <p:extLst>
      <p:ext uri="{BB962C8B-B14F-4D97-AF65-F5344CB8AC3E}">
        <p14:creationId xmlns:p14="http://schemas.microsoft.com/office/powerpoint/2010/main" val="59657864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93900" y="0"/>
            <a:ext cx="5143500" cy="6858000"/>
          </a:xfrm>
          <a:prstGeom prst="rect">
            <a:avLst/>
          </a:prstGeom>
        </p:spPr>
      </p:pic>
    </p:spTree>
    <p:extLst>
      <p:ext uri="{BB962C8B-B14F-4D97-AF65-F5344CB8AC3E}">
        <p14:creationId xmlns:p14="http://schemas.microsoft.com/office/powerpoint/2010/main" val="384250390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381000"/>
            <a:ext cx="9144000" cy="6083300"/>
          </a:xfrm>
          <a:prstGeom prst="rect">
            <a:avLst/>
          </a:prstGeom>
        </p:spPr>
      </p:pic>
    </p:spTree>
    <p:extLst>
      <p:ext uri="{BB962C8B-B14F-4D97-AF65-F5344CB8AC3E}">
        <p14:creationId xmlns:p14="http://schemas.microsoft.com/office/powerpoint/2010/main" val="322872560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406"/>
            <a:ext cx="8229600" cy="6213430"/>
          </a:xfrm>
        </p:spPr>
        <p:txBody>
          <a:bodyPr anchor="t"/>
          <a:lstStyle/>
          <a:p>
            <a:pPr>
              <a:lnSpc>
                <a:spcPct val="100000"/>
              </a:lnSpc>
            </a:pPr>
            <a:br>
              <a:rPr lang="en-US" sz="3600" dirty="0">
                <a:solidFill>
                  <a:srgbClr val="000000"/>
                </a:solidFill>
                <a:latin typeface="Palatino Linotype"/>
                <a:cs typeface="Palatino Linotype"/>
              </a:rPr>
            </a:br>
            <a:r>
              <a:rPr lang="en-US" sz="3600" dirty="0">
                <a:solidFill>
                  <a:srgbClr val="000000"/>
                </a:solidFill>
                <a:latin typeface="Palatino Linotype"/>
                <a:cs typeface="Palatino Linotype"/>
              </a:rPr>
              <a:t>We consider ourselves to be one huge family, so each year we organise trips and special days out for our wish children and their families.</a:t>
            </a:r>
            <a:br>
              <a:rPr lang="en-US" sz="3600" dirty="0">
                <a:solidFill>
                  <a:srgbClr val="000000"/>
                </a:solidFill>
                <a:latin typeface="Palatino Linotype"/>
                <a:cs typeface="Palatino Linotype"/>
              </a:rPr>
            </a:br>
            <a:br>
              <a:rPr lang="en-US" sz="3600" dirty="0">
                <a:solidFill>
                  <a:srgbClr val="000000"/>
                </a:solidFill>
                <a:latin typeface="Palatino Linotype"/>
                <a:cs typeface="Palatino Linotype"/>
              </a:rPr>
            </a:br>
            <a:r>
              <a:rPr lang="en-US" sz="3600" dirty="0">
                <a:solidFill>
                  <a:srgbClr val="000000"/>
                </a:solidFill>
                <a:latin typeface="Palatino Linotype"/>
                <a:cs typeface="Palatino Linotype"/>
              </a:rPr>
              <a:t>These include pantomimes, parties, theme parks, circus trips and other events that we are invited to.</a:t>
            </a:r>
          </a:p>
        </p:txBody>
      </p:sp>
    </p:spTree>
    <p:extLst>
      <p:ext uri="{BB962C8B-B14F-4D97-AF65-F5344CB8AC3E}">
        <p14:creationId xmlns:p14="http://schemas.microsoft.com/office/powerpoint/2010/main" val="1103279007"/>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xmlns:p14="http://schemas.microsoft.com/office/powerpoint/2010/main" spd="slow" advClick="0" advTm="1200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98700" y="0"/>
            <a:ext cx="4536121" cy="6858000"/>
          </a:xfrm>
          <a:prstGeom prst="rect">
            <a:avLst/>
          </a:prstGeom>
        </p:spPr>
      </p:pic>
    </p:spTree>
    <p:extLst>
      <p:ext uri="{BB962C8B-B14F-4D97-AF65-F5344CB8AC3E}">
        <p14:creationId xmlns:p14="http://schemas.microsoft.com/office/powerpoint/2010/main" val="407464375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0127"/>
            <a:ext cx="8229600" cy="6315709"/>
          </a:xfrm>
        </p:spPr>
        <p:txBody>
          <a:bodyPr anchor="t"/>
          <a:lstStyle/>
          <a:p>
            <a:pPr>
              <a:lnSpc>
                <a:spcPct val="100000"/>
              </a:lnSpc>
            </a:pPr>
            <a:br>
              <a:rPr lang="en-US" sz="3600" dirty="0">
                <a:solidFill>
                  <a:srgbClr val="000000"/>
                </a:solidFill>
                <a:latin typeface="Palatino Linotype"/>
                <a:cs typeface="Palatino Linotype"/>
              </a:rPr>
            </a:br>
            <a:br>
              <a:rPr lang="en-US" sz="3600" dirty="0">
                <a:solidFill>
                  <a:srgbClr val="000000"/>
                </a:solidFill>
                <a:latin typeface="Palatino Linotype"/>
                <a:cs typeface="Palatino Linotype"/>
              </a:rPr>
            </a:br>
            <a:br>
              <a:rPr lang="en-US" sz="3600" dirty="0">
                <a:solidFill>
                  <a:srgbClr val="000000"/>
                </a:solidFill>
                <a:latin typeface="Palatino Linotype"/>
                <a:cs typeface="Palatino Linotype"/>
              </a:rPr>
            </a:br>
            <a:br>
              <a:rPr lang="en-US" sz="3600" dirty="0">
                <a:solidFill>
                  <a:srgbClr val="000000"/>
                </a:solidFill>
                <a:latin typeface="Palatino Linotype"/>
                <a:cs typeface="Palatino Linotype"/>
              </a:rPr>
            </a:br>
            <a:r>
              <a:rPr lang="en-US" sz="3600" dirty="0">
                <a:solidFill>
                  <a:srgbClr val="000000"/>
                </a:solidFill>
                <a:latin typeface="Palatino Linotype"/>
                <a:cs typeface="Palatino Linotype"/>
              </a:rPr>
              <a:t>Each child is invited to make three wishes – it is then our challenge to make one of them come true.</a:t>
            </a:r>
            <a:br>
              <a:rPr lang="en-US" sz="3600" dirty="0">
                <a:solidFill>
                  <a:srgbClr val="000000"/>
                </a:solidFill>
                <a:latin typeface="Palatino Linotype"/>
                <a:cs typeface="Palatino Linotype"/>
              </a:rPr>
            </a:br>
            <a:endParaRPr lang="en-US" sz="3600" dirty="0">
              <a:solidFill>
                <a:srgbClr val="000000"/>
              </a:solidFill>
              <a:latin typeface="Palatino Linotype"/>
              <a:cs typeface="Palatino Linotype"/>
            </a:endParaRPr>
          </a:p>
        </p:txBody>
      </p:sp>
    </p:spTree>
    <p:extLst>
      <p:ext uri="{BB962C8B-B14F-4D97-AF65-F5344CB8AC3E}">
        <p14:creationId xmlns:p14="http://schemas.microsoft.com/office/powerpoint/2010/main" val="417129040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03795"/>
            <a:ext cx="9144000" cy="6096000"/>
          </a:xfrm>
          <a:prstGeom prst="rect">
            <a:avLst/>
          </a:prstGeom>
        </p:spPr>
      </p:pic>
    </p:spTree>
    <p:extLst>
      <p:ext uri="{BB962C8B-B14F-4D97-AF65-F5344CB8AC3E}">
        <p14:creationId xmlns:p14="http://schemas.microsoft.com/office/powerpoint/2010/main" val="169507216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8731322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93900" y="0"/>
            <a:ext cx="5143500" cy="6858000"/>
          </a:xfrm>
          <a:prstGeom prst="rect">
            <a:avLst/>
          </a:prstGeom>
        </p:spPr>
      </p:pic>
    </p:spTree>
    <p:extLst>
      <p:ext uri="{BB962C8B-B14F-4D97-AF65-F5344CB8AC3E}">
        <p14:creationId xmlns:p14="http://schemas.microsoft.com/office/powerpoint/2010/main" val="179481472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20616"/>
            <a:ext cx="9158474" cy="5151642"/>
          </a:xfrm>
          <a:prstGeom prst="rect">
            <a:avLst/>
          </a:prstGeom>
        </p:spPr>
      </p:pic>
      <p:pic>
        <p:nvPicPr>
          <p:cNvPr id="4" name="Picture 3">
            <a:extLst>
              <a:ext uri="{FF2B5EF4-FFF2-40B4-BE49-F238E27FC236}">
                <a16:creationId xmlns:a16="http://schemas.microsoft.com/office/drawing/2014/main" id="{34131B9F-DD34-6E2F-6A03-86723214D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6" y="390417"/>
            <a:ext cx="9133974" cy="6082301"/>
          </a:xfrm>
          <a:prstGeom prst="rect">
            <a:avLst/>
          </a:prstGeom>
        </p:spPr>
      </p:pic>
    </p:spTree>
    <p:extLst>
      <p:ext uri="{BB962C8B-B14F-4D97-AF65-F5344CB8AC3E}">
        <p14:creationId xmlns:p14="http://schemas.microsoft.com/office/powerpoint/2010/main" val="416925128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9328564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156307"/>
            <a:ext cx="9148961" cy="6532359"/>
          </a:xfrm>
          <a:prstGeom prst="rect">
            <a:avLst/>
          </a:prstGeom>
        </p:spPr>
      </p:pic>
    </p:spTree>
    <p:extLst>
      <p:ext uri="{BB962C8B-B14F-4D97-AF65-F5344CB8AC3E}">
        <p14:creationId xmlns:p14="http://schemas.microsoft.com/office/powerpoint/2010/main" val="120706416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0314"/>
            <a:ext cx="9144000" cy="6528816"/>
          </a:xfrm>
          <a:prstGeom prst="rect">
            <a:avLst/>
          </a:prstGeom>
        </p:spPr>
      </p:pic>
    </p:spTree>
    <p:extLst>
      <p:ext uri="{BB962C8B-B14F-4D97-AF65-F5344CB8AC3E}">
        <p14:creationId xmlns:p14="http://schemas.microsoft.com/office/powerpoint/2010/main" val="291053833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0900"/>
            <a:ext cx="9144000" cy="5143500"/>
          </a:xfrm>
          <a:prstGeom prst="rect">
            <a:avLst/>
          </a:prstGeom>
        </p:spPr>
      </p:pic>
    </p:spTree>
    <p:extLst>
      <p:ext uri="{BB962C8B-B14F-4D97-AF65-F5344CB8AC3E}">
        <p14:creationId xmlns:p14="http://schemas.microsoft.com/office/powerpoint/2010/main" val="6350211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0900"/>
            <a:ext cx="9144000" cy="5144184"/>
          </a:xfrm>
          <a:prstGeom prst="rect">
            <a:avLst/>
          </a:prstGeom>
        </p:spPr>
      </p:pic>
      <p:pic>
        <p:nvPicPr>
          <p:cNvPr id="4" name="Picture 3">
            <a:extLst>
              <a:ext uri="{FF2B5EF4-FFF2-40B4-BE49-F238E27FC236}">
                <a16:creationId xmlns:a16="http://schemas.microsoft.com/office/drawing/2014/main" id="{BA193BE1-2D1C-CC49-9EBC-0EEF096518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pic>
        <p:nvPicPr>
          <p:cNvPr id="5" name="Picture 4">
            <a:extLst>
              <a:ext uri="{FF2B5EF4-FFF2-40B4-BE49-F238E27FC236}">
                <a16:creationId xmlns:a16="http://schemas.microsoft.com/office/drawing/2014/main" id="{13D0CE12-AC2B-BF40-89E9-4B3B1FECE6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4911283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57975"/>
            <a:ext cx="8229600" cy="6204907"/>
          </a:xfrm>
        </p:spPr>
        <p:txBody>
          <a:bodyPr anchor="t">
            <a:normAutofit/>
          </a:bodyPr>
          <a:lstStyle/>
          <a:p>
            <a:r>
              <a:rPr lang="en-US" sz="3400" dirty="0">
                <a:solidFill>
                  <a:srgbClr val="000000"/>
                </a:solidFill>
                <a:latin typeface="Palatino Linotype" panose="02040502050505030304" pitchFamily="18" charset="0"/>
              </a:rPr>
              <a:t>Wishes 4 Kids is funded solely by public donation. The Charity does not receive Government funding nor financial support from either the National or </a:t>
            </a:r>
            <a:br>
              <a:rPr lang="en-US" sz="3400" dirty="0">
                <a:solidFill>
                  <a:srgbClr val="000000"/>
                </a:solidFill>
                <a:latin typeface="Palatino Linotype" panose="02040502050505030304" pitchFamily="18" charset="0"/>
              </a:rPr>
            </a:br>
            <a:r>
              <a:rPr lang="en-US" sz="3400" dirty="0">
                <a:solidFill>
                  <a:srgbClr val="000000"/>
                </a:solidFill>
                <a:latin typeface="Palatino Linotype" panose="02040502050505030304" pitchFamily="18" charset="0"/>
              </a:rPr>
              <a:t>Health Lotteries.</a:t>
            </a:r>
            <a:br>
              <a:rPr lang="en-US" sz="3400" dirty="0">
                <a:solidFill>
                  <a:srgbClr val="000000"/>
                </a:solidFill>
                <a:latin typeface="Palatino Linotype" panose="02040502050505030304" pitchFamily="18" charset="0"/>
              </a:rPr>
            </a:br>
            <a:br>
              <a:rPr lang="en-US" sz="3400" dirty="0">
                <a:solidFill>
                  <a:srgbClr val="000000"/>
                </a:solidFill>
                <a:latin typeface="Palatino Linotype" panose="02040502050505030304" pitchFamily="18" charset="0"/>
              </a:rPr>
            </a:br>
            <a:r>
              <a:rPr lang="en-US" sz="3400" dirty="0">
                <a:solidFill>
                  <a:srgbClr val="000000"/>
                </a:solidFill>
                <a:latin typeface="Palatino Linotype" panose="02040502050505030304" pitchFamily="18" charset="0"/>
              </a:rPr>
              <a:t>It is the people and businesses of  Leicestershire – people like yourselves – that enable the Charity to make children and young people’s wishes a reality.</a:t>
            </a:r>
          </a:p>
        </p:txBody>
      </p:sp>
    </p:spTree>
    <p:extLst>
      <p:ext uri="{BB962C8B-B14F-4D97-AF65-F5344CB8AC3E}">
        <p14:creationId xmlns:p14="http://schemas.microsoft.com/office/powerpoint/2010/main" val="3039994720"/>
      </p:ext>
    </p:extLst>
  </p:cSld>
  <p:clrMapOvr>
    <a:masterClrMapping/>
  </p:clrMapOvr>
  <mc:AlternateContent xmlns:mc="http://schemas.openxmlformats.org/markup-compatibility/2006" xmlns:p14="http://schemas.microsoft.com/office/powerpoint/2010/main">
    <mc:Choice Requires="p14">
      <p:transition spd="slow" p14:dur="2000" advClick="0" advTm="13000"/>
    </mc:Choice>
    <mc:Fallback xmlns="">
      <p:transition xmlns:p14="http://schemas.microsoft.com/office/powerpoint/2010/main" spd="slow" advClick="0" advTm="13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br>
              <a:rPr lang="en-US" dirty="0"/>
            </a:br>
            <a:br>
              <a:rPr lang="en-US" dirty="0"/>
            </a:br>
            <a:br>
              <a:rPr lang="en-US" dirty="0"/>
            </a:br>
            <a:br>
              <a:rPr lang="en-US" dirty="0"/>
            </a:br>
            <a:br>
              <a:rPr lang="en-US" dirty="0"/>
            </a:br>
            <a:br>
              <a:rPr lang="en-US" dirty="0"/>
            </a:br>
            <a:r>
              <a:rPr lang="en-US" sz="4000" dirty="0">
                <a:latin typeface="Palatino Linotype"/>
                <a:cs typeface="Palatino Linotype"/>
              </a:rPr>
              <a:t>The Charity has granted nearly 7000 wishes to date and over the last four years are averaging over a wish a day.</a:t>
            </a:r>
            <a:br>
              <a:rPr lang="en-US" sz="4000" dirty="0">
                <a:latin typeface="Palatino Linotype"/>
                <a:cs typeface="Palatino Linotype"/>
              </a:rPr>
            </a:br>
            <a:br>
              <a:rPr lang="en-US" sz="4000" dirty="0">
                <a:latin typeface="Palatino Linotype"/>
                <a:cs typeface="Palatino Linotype"/>
              </a:rPr>
            </a:br>
            <a:br>
              <a:rPr lang="en-US" sz="4000" dirty="0">
                <a:latin typeface="Palatino Linotype"/>
                <a:cs typeface="Palatino Linotype"/>
              </a:rPr>
            </a:br>
            <a:r>
              <a:rPr lang="en-US" sz="4000" dirty="0">
                <a:latin typeface="Palatino Linotype"/>
                <a:cs typeface="Palatino Linotype"/>
              </a:rPr>
              <a:t>Here are a few examples of some of those wishes - </a:t>
            </a:r>
          </a:p>
        </p:txBody>
      </p:sp>
    </p:spTree>
    <p:extLst>
      <p:ext uri="{BB962C8B-B14F-4D97-AF65-F5344CB8AC3E}">
        <p14:creationId xmlns:p14="http://schemas.microsoft.com/office/powerpoint/2010/main" val="2662484868"/>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xmlns:p14="http://schemas.microsoft.com/office/powerpoint/2010/main" spd="slow" advClick="0" advTm="600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br>
              <a:rPr lang="en-US" sz="3600" dirty="0">
                <a:latin typeface="Palatino Linotype"/>
                <a:cs typeface="Palatino Linotype"/>
              </a:rPr>
            </a:br>
            <a:br>
              <a:rPr lang="en-US" sz="3600" dirty="0">
                <a:latin typeface="Palatino Linotype"/>
                <a:cs typeface="Palatino Linotype"/>
              </a:rPr>
            </a:br>
            <a:br>
              <a:rPr lang="en-US" sz="3600" dirty="0">
                <a:latin typeface="Palatino Linotype"/>
                <a:cs typeface="Palatino Linotype"/>
              </a:rPr>
            </a:br>
            <a:br>
              <a:rPr lang="en-US" sz="3600" dirty="0">
                <a:latin typeface="Palatino Linotype"/>
                <a:cs typeface="Palatino Linotype"/>
              </a:rPr>
            </a:br>
            <a:br>
              <a:rPr lang="en-US" sz="3600" dirty="0">
                <a:latin typeface="Palatino Linotype"/>
                <a:cs typeface="Palatino Linotype"/>
              </a:rPr>
            </a:br>
            <a:br>
              <a:rPr lang="en-US" sz="3600" dirty="0">
                <a:latin typeface="Palatino Linotype"/>
                <a:cs typeface="Palatino Linotype"/>
              </a:rPr>
            </a:br>
            <a:br>
              <a:rPr lang="en-US" sz="3600" dirty="0">
                <a:latin typeface="Palatino Linotype"/>
                <a:cs typeface="Palatino Linotype"/>
              </a:rPr>
            </a:br>
            <a:r>
              <a:rPr lang="en-US" sz="3600" dirty="0">
                <a:latin typeface="Palatino Linotype"/>
                <a:cs typeface="Palatino Linotype"/>
              </a:rPr>
              <a:t>There have been lots of fundraising ideas over the years:</a:t>
            </a:r>
          </a:p>
        </p:txBody>
      </p:sp>
    </p:spTree>
    <p:extLst>
      <p:ext uri="{BB962C8B-B14F-4D97-AF65-F5344CB8AC3E}">
        <p14:creationId xmlns:p14="http://schemas.microsoft.com/office/powerpoint/2010/main" val="5965357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8793008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1794"/>
            <a:ext cx="8229600" cy="505843"/>
          </a:xfrm>
        </p:spPr>
        <p:txBody>
          <a:bodyPr>
            <a:normAutofit fontScale="90000"/>
          </a:bodyPr>
          <a:lstStyle/>
          <a:p>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768513"/>
            <a:ext cx="9144000" cy="5247245"/>
          </a:xfrm>
          <a:prstGeom prst="rect">
            <a:avLst/>
          </a:prstGeom>
        </p:spPr>
      </p:pic>
    </p:spTree>
    <p:extLst>
      <p:ext uri="{BB962C8B-B14F-4D97-AF65-F5344CB8AC3E}">
        <p14:creationId xmlns:p14="http://schemas.microsoft.com/office/powerpoint/2010/main" val="223393539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96900"/>
            <a:ext cx="9144000" cy="5649520"/>
          </a:xfrm>
          <a:prstGeom prst="rect">
            <a:avLst/>
          </a:prstGeom>
        </p:spPr>
      </p:pic>
    </p:spTree>
    <p:extLst>
      <p:ext uri="{BB962C8B-B14F-4D97-AF65-F5344CB8AC3E}">
        <p14:creationId xmlns:p14="http://schemas.microsoft.com/office/powerpoint/2010/main" val="38705262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FE4A7E7D-27A4-9D44-9DB6-0B3993DD33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90417"/>
            <a:ext cx="9129872" cy="6086581"/>
          </a:xfrm>
          <a:prstGeom prst="rect">
            <a:avLst/>
          </a:prstGeom>
        </p:spPr>
      </p:pic>
    </p:spTree>
    <p:extLst>
      <p:ext uri="{BB962C8B-B14F-4D97-AF65-F5344CB8AC3E}">
        <p14:creationId xmlns:p14="http://schemas.microsoft.com/office/powerpoint/2010/main" val="392191768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93900" y="0"/>
            <a:ext cx="5143500" cy="6858000"/>
          </a:xfrm>
          <a:prstGeom prst="rect">
            <a:avLst/>
          </a:prstGeom>
        </p:spPr>
      </p:pic>
    </p:spTree>
    <p:extLst>
      <p:ext uri="{BB962C8B-B14F-4D97-AF65-F5344CB8AC3E}">
        <p14:creationId xmlns:p14="http://schemas.microsoft.com/office/powerpoint/2010/main" val="79961183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357858365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4892A72B-AFE2-8573-6D7E-C38C0FB894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7124" y="0"/>
            <a:ext cx="6989751" cy="6858000"/>
          </a:xfrm>
          <a:prstGeom prst="rect">
            <a:avLst/>
          </a:prstGeom>
        </p:spPr>
      </p:pic>
    </p:spTree>
    <p:extLst>
      <p:ext uri="{BB962C8B-B14F-4D97-AF65-F5344CB8AC3E}">
        <p14:creationId xmlns:p14="http://schemas.microsoft.com/office/powerpoint/2010/main" val="394560283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96441137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93900" y="0"/>
            <a:ext cx="5143500" cy="6858000"/>
          </a:xfrm>
          <a:prstGeom prst="rect">
            <a:avLst/>
          </a:prstGeom>
        </p:spPr>
      </p:pic>
    </p:spTree>
    <p:extLst>
      <p:ext uri="{BB962C8B-B14F-4D97-AF65-F5344CB8AC3E}">
        <p14:creationId xmlns:p14="http://schemas.microsoft.com/office/powerpoint/2010/main" val="19906151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68300"/>
            <a:ext cx="9144000" cy="6098977"/>
          </a:xfrm>
          <a:prstGeom prst="rect">
            <a:avLst/>
          </a:prstGeom>
        </p:spPr>
      </p:pic>
    </p:spTree>
    <p:extLst>
      <p:ext uri="{BB962C8B-B14F-4D97-AF65-F5344CB8AC3E}">
        <p14:creationId xmlns:p14="http://schemas.microsoft.com/office/powerpoint/2010/main" val="3384066344"/>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54112"/>
            <a:ext cx="9141603" cy="6530353"/>
          </a:xfrm>
          <a:prstGeom prst="rect">
            <a:avLst/>
          </a:prstGeom>
        </p:spPr>
      </p:pic>
    </p:spTree>
    <p:extLst>
      <p:ext uri="{BB962C8B-B14F-4D97-AF65-F5344CB8AC3E}">
        <p14:creationId xmlns:p14="http://schemas.microsoft.com/office/powerpoint/2010/main" val="16865814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93900" y="0"/>
            <a:ext cx="5143500" cy="6858000"/>
          </a:xfrm>
          <a:prstGeom prst="rect">
            <a:avLst/>
          </a:prstGeom>
        </p:spPr>
      </p:pic>
    </p:spTree>
    <p:extLst>
      <p:ext uri="{BB962C8B-B14F-4D97-AF65-F5344CB8AC3E}">
        <p14:creationId xmlns:p14="http://schemas.microsoft.com/office/powerpoint/2010/main" val="414695524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34421"/>
            <a:ext cx="7772400" cy="3285513"/>
          </a:xfrm>
        </p:spPr>
        <p:txBody>
          <a:bodyPr anchor="t">
            <a:normAutofit fontScale="90000"/>
          </a:bodyPr>
          <a:lstStyle/>
          <a:p>
            <a:pPr>
              <a:lnSpc>
                <a:spcPct val="100000"/>
              </a:lnSpc>
            </a:pPr>
            <a:r>
              <a:rPr lang="en-US" sz="4000" dirty="0">
                <a:solidFill>
                  <a:schemeClr val="tx1"/>
                </a:solidFill>
                <a:latin typeface="Palatino Linotype"/>
                <a:cs typeface="Palatino Linotype"/>
              </a:rPr>
              <a:t>It would not be possible for the Charity to succeed in achieving its goal if it were not for the dedicated team of individuals who work extremely hard behind the scene:</a:t>
            </a:r>
            <a:br>
              <a:rPr lang="en-US" sz="4000" dirty="0">
                <a:solidFill>
                  <a:schemeClr val="tx1"/>
                </a:solidFill>
                <a:latin typeface="Palatino Linotype"/>
                <a:cs typeface="Palatino Linotype"/>
              </a:rPr>
            </a:br>
            <a:br>
              <a:rPr lang="en-US" sz="3600" dirty="0">
                <a:solidFill>
                  <a:schemeClr val="tx1"/>
                </a:solidFill>
              </a:rPr>
            </a:br>
            <a:br>
              <a:rPr lang="en-US" sz="3600" dirty="0">
                <a:solidFill>
                  <a:schemeClr val="tx1"/>
                </a:solidFill>
              </a:rPr>
            </a:br>
            <a:br>
              <a:rPr lang="en-US" sz="3600" dirty="0">
                <a:solidFill>
                  <a:schemeClr val="tx1"/>
                </a:solidFill>
              </a:rPr>
            </a:br>
            <a:endParaRPr lang="en-US" sz="3600" dirty="0">
              <a:solidFill>
                <a:schemeClr val="tx1"/>
              </a:solidFill>
            </a:endParaRPr>
          </a:p>
        </p:txBody>
      </p:sp>
      <p:sp>
        <p:nvSpPr>
          <p:cNvPr id="3" name="Subtitle 2"/>
          <p:cNvSpPr>
            <a:spLocks noGrp="1"/>
          </p:cNvSpPr>
          <p:nvPr>
            <p:ph type="subTitle" idx="1"/>
          </p:nvPr>
        </p:nvSpPr>
        <p:spPr>
          <a:xfrm>
            <a:off x="685800" y="3971823"/>
            <a:ext cx="7772400" cy="2480258"/>
          </a:xfrm>
        </p:spPr>
        <p:txBody>
          <a:bodyPr>
            <a:normAutofit/>
          </a:bodyPr>
          <a:lstStyle/>
          <a:p>
            <a:pPr algn="l"/>
            <a:endParaRPr lang="en-US" sz="3600" dirty="0">
              <a:solidFill>
                <a:schemeClr val="tx1"/>
              </a:solidFill>
              <a:latin typeface="+mn-lt"/>
            </a:endParaRPr>
          </a:p>
        </p:txBody>
      </p:sp>
    </p:spTree>
    <p:extLst>
      <p:ext uri="{BB962C8B-B14F-4D97-AF65-F5344CB8AC3E}">
        <p14:creationId xmlns:p14="http://schemas.microsoft.com/office/powerpoint/2010/main" val="230397672"/>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xmlns:p14="http://schemas.microsoft.com/office/powerpoint/2010/main" spd="slow" advClick="0" advTm="600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alatino Linotype"/>
                <a:cs typeface="Palatino Linotype"/>
              </a:rPr>
              <a:t>Wishes 4 Kids Patrons</a:t>
            </a:r>
          </a:p>
        </p:txBody>
      </p:sp>
      <p:sp>
        <p:nvSpPr>
          <p:cNvPr id="7" name="Content Placeholder 6"/>
          <p:cNvSpPr>
            <a:spLocks noGrp="1"/>
          </p:cNvSpPr>
          <p:nvPr>
            <p:ph idx="1"/>
          </p:nvPr>
        </p:nvSpPr>
        <p:spPr>
          <a:xfrm flipH="1" flipV="1">
            <a:off x="8686799" y="6126162"/>
            <a:ext cx="45719" cy="45719"/>
          </a:xfrm>
        </p:spPr>
        <p:txBody>
          <a:bodyPr>
            <a:normAutofit fontScale="25000" lnSpcReduction="20000"/>
          </a:bodyPr>
          <a:lstStyle/>
          <a:p>
            <a:pPr marL="0" indent="0">
              <a:buNone/>
            </a:pPr>
            <a:endParaRPr lang="en-US" dirty="0"/>
          </a:p>
          <a:p>
            <a:pPr marL="0" indent="0">
              <a:buNone/>
            </a:pPr>
            <a:endParaRPr lang="en-US" dirty="0"/>
          </a:p>
        </p:txBody>
      </p:sp>
      <p:sp>
        <p:nvSpPr>
          <p:cNvPr id="14" name="TextBox 13"/>
          <p:cNvSpPr txBox="1"/>
          <p:nvPr/>
        </p:nvSpPr>
        <p:spPr>
          <a:xfrm>
            <a:off x="3135369" y="5774810"/>
            <a:ext cx="3730359" cy="584776"/>
          </a:xfrm>
          <a:prstGeom prst="rect">
            <a:avLst/>
          </a:prstGeom>
          <a:noFill/>
        </p:spPr>
        <p:txBody>
          <a:bodyPr wrap="square" rtlCol="0">
            <a:spAutoFit/>
          </a:bodyPr>
          <a:lstStyle/>
          <a:p>
            <a:r>
              <a:rPr lang="en-US" sz="3200" dirty="0">
                <a:latin typeface="Palatino Linotype"/>
                <a:cs typeface="Palatino Linotype"/>
              </a:rPr>
              <a:t> </a:t>
            </a:r>
          </a:p>
        </p:txBody>
      </p:sp>
      <p:sp>
        <p:nvSpPr>
          <p:cNvPr id="15" name="TextBox 14"/>
          <p:cNvSpPr txBox="1"/>
          <p:nvPr/>
        </p:nvSpPr>
        <p:spPr>
          <a:xfrm>
            <a:off x="6052594" y="5774810"/>
            <a:ext cx="3930931" cy="584776"/>
          </a:xfrm>
          <a:prstGeom prst="rect">
            <a:avLst/>
          </a:prstGeom>
          <a:noFill/>
        </p:spPr>
        <p:txBody>
          <a:bodyPr wrap="square" rtlCol="0">
            <a:spAutoFit/>
          </a:bodyPr>
          <a:lstStyle/>
          <a:p>
            <a:r>
              <a:rPr lang="en-US" sz="3200" dirty="0">
                <a:latin typeface="Palatino Linotype"/>
                <a:cs typeface="Palatino Linotype"/>
              </a:rPr>
              <a:t> </a:t>
            </a:r>
          </a:p>
        </p:txBody>
      </p:sp>
      <p:sp>
        <p:nvSpPr>
          <p:cNvPr id="20" name="TextBox 19"/>
          <p:cNvSpPr txBox="1"/>
          <p:nvPr/>
        </p:nvSpPr>
        <p:spPr>
          <a:xfrm>
            <a:off x="65128" y="5666154"/>
            <a:ext cx="9011784" cy="584776"/>
          </a:xfrm>
          <a:prstGeom prst="rect">
            <a:avLst/>
          </a:prstGeom>
          <a:noFill/>
        </p:spPr>
        <p:txBody>
          <a:bodyPr wrap="square" rtlCol="0">
            <a:spAutoFit/>
          </a:bodyPr>
          <a:lstStyle/>
          <a:p>
            <a:r>
              <a:rPr lang="en-US" sz="3200" dirty="0">
                <a:latin typeface="Palatino Linotype"/>
                <a:cs typeface="Palatino Linotype"/>
              </a:rPr>
              <a:t> Alan </a:t>
            </a:r>
            <a:r>
              <a:rPr lang="en-US" sz="3200" dirty="0" err="1">
                <a:latin typeface="Palatino Linotype"/>
                <a:cs typeface="Palatino Linotype"/>
              </a:rPr>
              <a:t>Birchenall</a:t>
            </a:r>
            <a:r>
              <a:rPr lang="en-US" sz="3200" dirty="0">
                <a:latin typeface="Palatino Linotype"/>
                <a:cs typeface="Palatino Linotype"/>
              </a:rPr>
              <a:t>    Muzzy </a:t>
            </a:r>
            <a:r>
              <a:rPr lang="en-US" sz="3200" dirty="0" err="1">
                <a:latin typeface="Palatino Linotype"/>
                <a:cs typeface="Palatino Linotype"/>
              </a:rPr>
              <a:t>Izzet</a:t>
            </a:r>
            <a:r>
              <a:rPr lang="en-US" sz="3200" dirty="0">
                <a:latin typeface="Palatino Linotype"/>
                <a:cs typeface="Palatino Linotype"/>
              </a:rPr>
              <a:t>       John Greaves</a:t>
            </a:r>
          </a:p>
        </p:txBody>
      </p:sp>
      <p:pic>
        <p:nvPicPr>
          <p:cNvPr id="21" name="Picture 20"/>
          <p:cNvPicPr>
            <a:picLocks noChangeAspect="1"/>
          </p:cNvPicPr>
          <p:nvPr/>
        </p:nvPicPr>
        <p:blipFill>
          <a:blip r:embed="rId2"/>
          <a:stretch>
            <a:fillRect/>
          </a:stretch>
        </p:blipFill>
        <p:spPr>
          <a:xfrm>
            <a:off x="3175000" y="2090615"/>
            <a:ext cx="2794000" cy="2794000"/>
          </a:xfrm>
          <a:prstGeom prst="rect">
            <a:avLst/>
          </a:prstGeom>
        </p:spPr>
      </p:pic>
      <p:pic>
        <p:nvPicPr>
          <p:cNvPr id="22" name="Picture 21"/>
          <p:cNvPicPr>
            <a:picLocks noChangeAspect="1"/>
          </p:cNvPicPr>
          <p:nvPr/>
        </p:nvPicPr>
        <p:blipFill>
          <a:blip r:embed="rId3"/>
          <a:stretch>
            <a:fillRect/>
          </a:stretch>
        </p:blipFill>
        <p:spPr>
          <a:xfrm>
            <a:off x="276795" y="2090615"/>
            <a:ext cx="2794000" cy="2794000"/>
          </a:xfrm>
          <a:prstGeom prst="rect">
            <a:avLst/>
          </a:prstGeom>
        </p:spPr>
      </p:pic>
      <p:pic>
        <p:nvPicPr>
          <p:cNvPr id="23" name="Picture 2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98195" y="1680308"/>
            <a:ext cx="2150452" cy="3823026"/>
          </a:xfrm>
          <a:prstGeom prst="rect">
            <a:avLst/>
          </a:prstGeom>
        </p:spPr>
      </p:pic>
    </p:spTree>
    <p:extLst>
      <p:ext uri="{BB962C8B-B14F-4D97-AF65-F5344CB8AC3E}">
        <p14:creationId xmlns:p14="http://schemas.microsoft.com/office/powerpoint/2010/main" val="81037634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alatino Linotype" panose="02040502050505030304" pitchFamily="18" charset="0"/>
              </a:rPr>
              <a:t>Wishes 4 Kids Ambassadors</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8844" y="3965416"/>
            <a:ext cx="1262545" cy="1738943"/>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482" y="1368729"/>
            <a:ext cx="1552610" cy="1665592"/>
          </a:xfrm>
          <a:prstGeom prst="rect">
            <a:avLst/>
          </a:prstGeom>
        </p:spPr>
      </p:pic>
      <p:sp>
        <p:nvSpPr>
          <p:cNvPr id="7" name="TextBox 6"/>
          <p:cNvSpPr txBox="1"/>
          <p:nvPr/>
        </p:nvSpPr>
        <p:spPr>
          <a:xfrm>
            <a:off x="0" y="5855026"/>
            <a:ext cx="9143999" cy="615553"/>
          </a:xfrm>
          <a:prstGeom prst="rect">
            <a:avLst/>
          </a:prstGeom>
          <a:noFill/>
        </p:spPr>
        <p:txBody>
          <a:bodyPr wrap="square" rtlCol="0">
            <a:spAutoFit/>
          </a:bodyPr>
          <a:lstStyle/>
          <a:p>
            <a:r>
              <a:rPr lang="en-US" sz="1700" dirty="0">
                <a:latin typeface="Palatino Linotype"/>
                <a:cs typeface="Palatino Linotype"/>
              </a:rPr>
              <a:t> Shaun Kirk    </a:t>
            </a:r>
            <a:r>
              <a:rPr lang="en-US" sz="1700" dirty="0" err="1">
                <a:latin typeface="Palatino Linotype"/>
                <a:cs typeface="Palatino Linotype"/>
              </a:rPr>
              <a:t>Parin</a:t>
            </a:r>
            <a:r>
              <a:rPr lang="en-US" sz="1700" dirty="0">
                <a:latin typeface="Palatino Linotype"/>
                <a:cs typeface="Palatino Linotype"/>
              </a:rPr>
              <a:t> </a:t>
            </a:r>
            <a:r>
              <a:rPr lang="en-US" sz="1700" dirty="0" err="1">
                <a:latin typeface="Palatino Linotype"/>
                <a:cs typeface="Palatino Linotype"/>
              </a:rPr>
              <a:t>Suchak</a:t>
            </a:r>
            <a:r>
              <a:rPr lang="en-US" sz="1700" dirty="0">
                <a:latin typeface="Palatino Linotype"/>
                <a:cs typeface="Palatino Linotype"/>
              </a:rPr>
              <a:t>  Mick Brown          Trace Voss                 Michael       Loraine &amp; Jock </a:t>
            </a:r>
          </a:p>
          <a:p>
            <a:r>
              <a:rPr lang="en-US" sz="1700" dirty="0">
                <a:latin typeface="Palatino Linotype"/>
                <a:cs typeface="Palatino Linotype"/>
              </a:rPr>
              <a:t>						               Davison                 Moon</a:t>
            </a: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91567" y="1364757"/>
            <a:ext cx="1719384" cy="1673795"/>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03453" y="3965416"/>
            <a:ext cx="1089791" cy="1738943"/>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84962" y="3963882"/>
            <a:ext cx="1352231" cy="1738943"/>
          </a:xfrm>
          <a:prstGeom prst="rect">
            <a:avLst/>
          </a:prstGeom>
        </p:spPr>
      </p:pic>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51565" y="3965417"/>
            <a:ext cx="1189678" cy="1738942"/>
          </a:xfrm>
          <a:prstGeom prst="rect">
            <a:avLst/>
          </a:prstGeom>
        </p:spPr>
      </p:pic>
      <p:pic>
        <p:nvPicPr>
          <p:cNvPr id="11" name="Picture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993244" y="1368729"/>
            <a:ext cx="1821598" cy="1673795"/>
          </a:xfrm>
          <a:prstGeom prst="rect">
            <a:avLst/>
          </a:prstGeom>
        </p:spPr>
      </p:pic>
      <p:pic>
        <p:nvPicPr>
          <p:cNvPr id="14" name="Picture 1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097135" y="1368730"/>
            <a:ext cx="1341641" cy="1673794"/>
          </a:xfrm>
          <a:prstGeom prst="rect">
            <a:avLst/>
          </a:prstGeom>
        </p:spPr>
      </p:pic>
      <p:pic>
        <p:nvPicPr>
          <p:cNvPr id="13" name="Picture 12">
            <a:extLst>
              <a:ext uri="{FF2B5EF4-FFF2-40B4-BE49-F238E27FC236}">
                <a16:creationId xmlns:a16="http://schemas.microsoft.com/office/drawing/2014/main" id="{14EAB7FA-7484-914E-B92B-CA13C8FB105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25908" y="1360528"/>
            <a:ext cx="1293359" cy="1673794"/>
          </a:xfrm>
          <a:prstGeom prst="rect">
            <a:avLst/>
          </a:prstGeom>
        </p:spPr>
      </p:pic>
      <p:pic>
        <p:nvPicPr>
          <p:cNvPr id="18" name="Picture 17">
            <a:extLst>
              <a:ext uri="{FF2B5EF4-FFF2-40B4-BE49-F238E27FC236}">
                <a16:creationId xmlns:a16="http://schemas.microsoft.com/office/drawing/2014/main" id="{1EBFACDD-DAB4-C74B-B349-A44E1CFC2D7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47575" y="3958312"/>
            <a:ext cx="1904465" cy="1738943"/>
          </a:xfrm>
          <a:prstGeom prst="rect">
            <a:avLst/>
          </a:prstGeom>
        </p:spPr>
      </p:pic>
      <p:sp>
        <p:nvSpPr>
          <p:cNvPr id="20" name="TextBox 19">
            <a:extLst>
              <a:ext uri="{FF2B5EF4-FFF2-40B4-BE49-F238E27FC236}">
                <a16:creationId xmlns:a16="http://schemas.microsoft.com/office/drawing/2014/main" id="{25F0F837-D994-B447-914C-57BFB657FBA8}"/>
              </a:ext>
            </a:extLst>
          </p:cNvPr>
          <p:cNvSpPr txBox="1"/>
          <p:nvPr/>
        </p:nvSpPr>
        <p:spPr>
          <a:xfrm>
            <a:off x="0" y="3184989"/>
            <a:ext cx="9143999" cy="615553"/>
          </a:xfrm>
          <a:prstGeom prst="rect">
            <a:avLst/>
          </a:prstGeom>
          <a:noFill/>
        </p:spPr>
        <p:txBody>
          <a:bodyPr wrap="square" rtlCol="0">
            <a:spAutoFit/>
          </a:bodyPr>
          <a:lstStyle/>
          <a:p>
            <a:r>
              <a:rPr lang="en-US" sz="1700" dirty="0">
                <a:latin typeface="Palatino Linotype" panose="02040502050505030304" pitchFamily="18" charset="0"/>
              </a:rPr>
              <a:t> Martin Hulbert       Richard &amp; Angela    Nicky &amp; Vic Adcock        Caroline                  James </a:t>
            </a:r>
          </a:p>
          <a:p>
            <a:r>
              <a:rPr lang="en-US" sz="1700" dirty="0">
                <a:latin typeface="Palatino Linotype" panose="02040502050505030304" pitchFamily="18" charset="0"/>
              </a:rPr>
              <a:t>		       Bebbington 	 		            Thompson          Woofenden</a:t>
            </a:r>
          </a:p>
        </p:txBody>
      </p:sp>
      <p:pic>
        <p:nvPicPr>
          <p:cNvPr id="12" name="Picture 11">
            <a:extLst>
              <a:ext uri="{FF2B5EF4-FFF2-40B4-BE49-F238E27FC236}">
                <a16:creationId xmlns:a16="http://schemas.microsoft.com/office/drawing/2014/main" id="{D9292653-2C63-F640-B319-42B05C3B2C6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99403" y="3963883"/>
            <a:ext cx="1304207" cy="1738943"/>
          </a:xfrm>
          <a:prstGeom prst="rect">
            <a:avLst/>
          </a:prstGeom>
        </p:spPr>
      </p:pic>
    </p:spTree>
    <p:extLst>
      <p:ext uri="{BB962C8B-B14F-4D97-AF65-F5344CB8AC3E}">
        <p14:creationId xmlns:p14="http://schemas.microsoft.com/office/powerpoint/2010/main" val="2028108927"/>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alatino Linotype" panose="02040502050505030304" pitchFamily="18" charset="0"/>
              </a:rPr>
              <a:t>Wish Ambassadors</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1" y="2167847"/>
            <a:ext cx="3901506" cy="3018524"/>
          </a:xfrm>
          <a:prstGeom prst="rect">
            <a:avLst/>
          </a:prstGeom>
        </p:spPr>
      </p:pic>
      <p:sp>
        <p:nvSpPr>
          <p:cNvPr id="6" name="TextBox 5"/>
          <p:cNvSpPr txBox="1"/>
          <p:nvPr/>
        </p:nvSpPr>
        <p:spPr>
          <a:xfrm>
            <a:off x="457200" y="5531117"/>
            <a:ext cx="7992767" cy="502702"/>
          </a:xfrm>
          <a:prstGeom prst="rect">
            <a:avLst/>
          </a:prstGeom>
          <a:noFill/>
        </p:spPr>
        <p:txBody>
          <a:bodyPr wrap="square" rtlCol="0">
            <a:spAutoFit/>
          </a:bodyPr>
          <a:lstStyle/>
          <a:p>
            <a:pPr>
              <a:lnSpc>
                <a:spcPct val="80000"/>
              </a:lnSpc>
            </a:pPr>
            <a:r>
              <a:rPr lang="en-US" sz="3200" dirty="0">
                <a:latin typeface="Palatino Linotype"/>
                <a:cs typeface="Palatino Linotype"/>
              </a:rPr>
              <a:t>         Eve Brant                          Millie </a:t>
            </a:r>
            <a:r>
              <a:rPr lang="en-US" sz="3200" dirty="0" err="1">
                <a:latin typeface="Palatino Linotype"/>
                <a:cs typeface="Palatino Linotype"/>
              </a:rPr>
              <a:t>Rushin</a:t>
            </a:r>
            <a:endParaRPr lang="en-US" sz="3200" dirty="0">
              <a:latin typeface="Palatino Linotype"/>
              <a:cs typeface="Palatino Linotype"/>
            </a:endParaRPr>
          </a:p>
        </p:txBody>
      </p:sp>
      <p:pic>
        <p:nvPicPr>
          <p:cNvPr id="8" name="Content Placeholder 7">
            <a:extLst>
              <a:ext uri="{FF2B5EF4-FFF2-40B4-BE49-F238E27FC236}">
                <a16:creationId xmlns:a16="http://schemas.microsoft.com/office/drawing/2014/main" id="{41ED0A29-4FE5-A44D-A217-9820DF08E34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flipH="1">
            <a:off x="5172421" y="4762500"/>
            <a:ext cx="42171" cy="46038"/>
          </a:xfrm>
        </p:spPr>
      </p:pic>
      <p:pic>
        <p:nvPicPr>
          <p:cNvPr id="10" name="Picture 9">
            <a:extLst>
              <a:ext uri="{FF2B5EF4-FFF2-40B4-BE49-F238E27FC236}">
                <a16:creationId xmlns:a16="http://schemas.microsoft.com/office/drawing/2014/main" id="{00ED3DEA-24CE-E046-9E30-C075E2003C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6760" y="2167847"/>
            <a:ext cx="2786724" cy="3018524"/>
          </a:xfrm>
          <a:prstGeom prst="rect">
            <a:avLst/>
          </a:prstGeom>
        </p:spPr>
      </p:pic>
    </p:spTree>
    <p:extLst>
      <p:ext uri="{BB962C8B-B14F-4D97-AF65-F5344CB8AC3E}">
        <p14:creationId xmlns:p14="http://schemas.microsoft.com/office/powerpoint/2010/main" val="96213785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alatino Linotype"/>
                <a:cs typeface="Palatino Linotype"/>
              </a:rPr>
              <a:t>Wishes 4 Kids Trustees</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14359" y="1472716"/>
            <a:ext cx="1736753" cy="1736753"/>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56379" y="1335786"/>
            <a:ext cx="1825256" cy="1968590"/>
          </a:xfrm>
          <a:prstGeom prst="rect">
            <a:avLst/>
          </a:prstGeom>
        </p:spPr>
      </p:pic>
      <p:sp>
        <p:nvSpPr>
          <p:cNvPr id="8" name="TextBox 7"/>
          <p:cNvSpPr txBox="1"/>
          <p:nvPr/>
        </p:nvSpPr>
        <p:spPr>
          <a:xfrm>
            <a:off x="2624667" y="3901180"/>
            <a:ext cx="3328052" cy="369332"/>
          </a:xfrm>
          <a:prstGeom prst="rect">
            <a:avLst/>
          </a:prstGeom>
          <a:noFill/>
        </p:spPr>
        <p:txBody>
          <a:bodyPr wrap="square" rtlCol="0">
            <a:spAutoFit/>
          </a:bodyPr>
          <a:lstStyle/>
          <a:p>
            <a:r>
              <a:rPr lang="en-US" dirty="0"/>
              <a:t>			</a:t>
            </a:r>
          </a:p>
        </p:txBody>
      </p:sp>
      <p:sp>
        <p:nvSpPr>
          <p:cNvPr id="9" name="TextBox 8"/>
          <p:cNvSpPr txBox="1"/>
          <p:nvPr/>
        </p:nvSpPr>
        <p:spPr>
          <a:xfrm>
            <a:off x="1376736" y="3359454"/>
            <a:ext cx="6920596" cy="532518"/>
          </a:xfrm>
          <a:prstGeom prst="rect">
            <a:avLst/>
          </a:prstGeom>
          <a:noFill/>
        </p:spPr>
        <p:txBody>
          <a:bodyPr wrap="square" rtlCol="0">
            <a:spAutoFit/>
          </a:bodyPr>
          <a:lstStyle/>
          <a:p>
            <a:pPr>
              <a:lnSpc>
                <a:spcPct val="60000"/>
              </a:lnSpc>
            </a:pPr>
            <a:r>
              <a:rPr lang="en-US" sz="3200" dirty="0">
                <a:latin typeface="Palatino Linotype"/>
                <a:cs typeface="Palatino Linotype"/>
              </a:rPr>
              <a:t>  </a:t>
            </a:r>
            <a:r>
              <a:rPr lang="en-US" sz="2800" dirty="0">
                <a:latin typeface="Palatino Linotype"/>
                <a:cs typeface="Palatino Linotype"/>
              </a:rPr>
              <a:t>Paul Bakewell             Wendy Brickett                </a:t>
            </a:r>
          </a:p>
          <a:p>
            <a:pPr>
              <a:lnSpc>
                <a:spcPct val="60000"/>
              </a:lnSpc>
            </a:pPr>
            <a:r>
              <a:rPr lang="en-US" sz="1400" dirty="0">
                <a:latin typeface="Palatino Linotype"/>
                <a:cs typeface="Palatino Linotype"/>
              </a:rPr>
              <a:t>              Chair of Trustees</a:t>
            </a:r>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10794" y="3857596"/>
            <a:ext cx="2641925" cy="1976950"/>
          </a:xfrm>
          <a:prstGeom prst="rect">
            <a:avLst/>
          </a:prstGeom>
        </p:spPr>
      </p:pic>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03945" y="3872921"/>
            <a:ext cx="1393387" cy="1948635"/>
          </a:xfrm>
          <a:prstGeom prst="rect">
            <a:avLst/>
          </a:prstGeom>
        </p:spPr>
      </p:pic>
      <p:sp>
        <p:nvSpPr>
          <p:cNvPr id="13" name="TextBox 12"/>
          <p:cNvSpPr txBox="1"/>
          <p:nvPr/>
        </p:nvSpPr>
        <p:spPr>
          <a:xfrm>
            <a:off x="0" y="6085914"/>
            <a:ext cx="9144000" cy="312778"/>
          </a:xfrm>
          <a:prstGeom prst="rect">
            <a:avLst/>
          </a:prstGeom>
          <a:noFill/>
        </p:spPr>
        <p:txBody>
          <a:bodyPr wrap="square" rtlCol="0">
            <a:spAutoFit/>
          </a:bodyPr>
          <a:lstStyle/>
          <a:p>
            <a:pPr>
              <a:lnSpc>
                <a:spcPct val="50000"/>
              </a:lnSpc>
            </a:pPr>
            <a:r>
              <a:rPr lang="en-US" sz="2400" dirty="0">
                <a:latin typeface="Palatino Linotype"/>
                <a:cs typeface="Palatino Linotype"/>
              </a:rPr>
              <a:t>          Trudie Seers      Paul &amp; Shirley McKenna    Paula McAllister        </a:t>
            </a:r>
          </a:p>
        </p:txBody>
      </p:sp>
      <p:pic>
        <p:nvPicPr>
          <p:cNvPr id="4" name="Picture 3">
            <a:extLst>
              <a:ext uri="{FF2B5EF4-FFF2-40B4-BE49-F238E27FC236}">
                <a16:creationId xmlns:a16="http://schemas.microsoft.com/office/drawing/2014/main" id="{24067E63-88DE-CFF8-10E9-A17B2AD2DB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1993" y="3861691"/>
            <a:ext cx="1713269" cy="1972855"/>
          </a:xfrm>
          <a:prstGeom prst="rect">
            <a:avLst/>
          </a:prstGeom>
        </p:spPr>
      </p:pic>
    </p:spTree>
    <p:extLst>
      <p:ext uri="{BB962C8B-B14F-4D97-AF65-F5344CB8AC3E}">
        <p14:creationId xmlns:p14="http://schemas.microsoft.com/office/powerpoint/2010/main" val="298827979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70000"/>
              </a:lnSpc>
            </a:pPr>
            <a:r>
              <a:rPr lang="en-US" dirty="0">
                <a:latin typeface="Palatino Linotype"/>
                <a:cs typeface="Palatino Linotype"/>
              </a:rPr>
              <a:t> Wish Squad</a:t>
            </a: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l="3" r="3"/>
          <a:stretch/>
        </p:blipFill>
        <p:spPr>
          <a:xfrm>
            <a:off x="507212" y="1790264"/>
            <a:ext cx="1959753" cy="2545429"/>
          </a:xfrm>
          <a:prstGeom prst="rect">
            <a:avLst/>
          </a:prstGeom>
        </p:spPr>
      </p:pic>
      <p:sp>
        <p:nvSpPr>
          <p:cNvPr id="6" name="TextBox 5"/>
          <p:cNvSpPr txBox="1"/>
          <p:nvPr/>
        </p:nvSpPr>
        <p:spPr>
          <a:xfrm>
            <a:off x="1599069" y="3354945"/>
            <a:ext cx="6232769" cy="644792"/>
          </a:xfrm>
          <a:prstGeom prst="rect">
            <a:avLst/>
          </a:prstGeom>
          <a:noFill/>
        </p:spPr>
        <p:txBody>
          <a:bodyPr wrap="square" rtlCol="0">
            <a:spAutoFit/>
          </a:bodyPr>
          <a:lstStyle/>
          <a:p>
            <a:pPr algn="ctr">
              <a:lnSpc>
                <a:spcPct val="70000"/>
              </a:lnSpc>
            </a:pPr>
            <a:r>
              <a:rPr lang="en-US" sz="3200" dirty="0">
                <a:latin typeface="Palatino Linotype"/>
                <a:cs typeface="Palatino Linotype"/>
              </a:rPr>
              <a:t>        </a:t>
            </a:r>
          </a:p>
          <a:p>
            <a:pPr algn="ctr">
              <a:lnSpc>
                <a:spcPct val="70000"/>
              </a:lnSpc>
            </a:pPr>
            <a:r>
              <a:rPr lang="en-US" sz="1400" dirty="0">
                <a:latin typeface="Palatino Linotype"/>
                <a:cs typeface="Palatino Linotype"/>
              </a:rPr>
              <a:t>      Charity Manager</a:t>
            </a:r>
            <a:r>
              <a:rPr lang="en-US" dirty="0"/>
              <a:t>	                         </a:t>
            </a:r>
            <a:endParaRPr lang="en-US" sz="1400" dirty="0">
              <a:latin typeface="Palatino Linotype"/>
              <a:cs typeface="Palatino Linotype"/>
            </a:endParaRP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77037" y="1788588"/>
            <a:ext cx="1901788" cy="2534722"/>
          </a:xfrm>
          <a:prstGeom prst="rect">
            <a:avLst/>
          </a:prstGeom>
        </p:spPr>
      </p:pic>
      <p:sp>
        <p:nvSpPr>
          <p:cNvPr id="12" name="TextBox 11"/>
          <p:cNvSpPr txBox="1"/>
          <p:nvPr/>
        </p:nvSpPr>
        <p:spPr>
          <a:xfrm>
            <a:off x="375007" y="4323310"/>
            <a:ext cx="8522413" cy="1036053"/>
          </a:xfrm>
          <a:prstGeom prst="rect">
            <a:avLst/>
          </a:prstGeom>
          <a:noFill/>
        </p:spPr>
        <p:txBody>
          <a:bodyPr wrap="square" rtlCol="0">
            <a:spAutoFit/>
          </a:bodyPr>
          <a:lstStyle/>
          <a:p>
            <a:pPr>
              <a:lnSpc>
                <a:spcPct val="80000"/>
              </a:lnSpc>
            </a:pPr>
            <a:r>
              <a:rPr lang="en-US" sz="2400" dirty="0">
                <a:latin typeface="Palatino Linotype"/>
                <a:cs typeface="Palatino Linotype"/>
              </a:rPr>
              <a:t> </a:t>
            </a:r>
          </a:p>
          <a:p>
            <a:pPr>
              <a:lnSpc>
                <a:spcPct val="80000"/>
              </a:lnSpc>
            </a:pPr>
            <a:r>
              <a:rPr lang="en-US" sz="2400" dirty="0">
                <a:latin typeface="Palatino Linotype"/>
                <a:cs typeface="Palatino Linotype"/>
              </a:rPr>
              <a:t>  </a:t>
            </a:r>
            <a:r>
              <a:rPr lang="en-US" sz="2800" dirty="0">
                <a:latin typeface="Palatino Linotype"/>
                <a:cs typeface="Palatino Linotype"/>
              </a:rPr>
              <a:t>Gary Lowe</a:t>
            </a:r>
            <a:r>
              <a:rPr lang="en-US" sz="2400" dirty="0">
                <a:latin typeface="Palatino Linotype"/>
                <a:cs typeface="Palatino Linotype"/>
              </a:rPr>
              <a:t>	    </a:t>
            </a:r>
            <a:r>
              <a:rPr lang="en-US" sz="2800" dirty="0">
                <a:latin typeface="Palatino Linotype"/>
                <a:cs typeface="Palatino Linotype"/>
              </a:rPr>
              <a:t>Vikki Lowe</a:t>
            </a:r>
            <a:r>
              <a:rPr lang="en-US" sz="2400" dirty="0">
                <a:latin typeface="Palatino Linotype"/>
                <a:cs typeface="Palatino Linotype"/>
              </a:rPr>
              <a:t>	</a:t>
            </a:r>
            <a:r>
              <a:rPr lang="en-US" sz="2800" dirty="0">
                <a:latin typeface="Palatino Linotype"/>
                <a:cs typeface="Palatino Linotype"/>
              </a:rPr>
              <a:t>          Bev Jarvis</a:t>
            </a:r>
          </a:p>
          <a:p>
            <a:pPr>
              <a:lnSpc>
                <a:spcPct val="80000"/>
              </a:lnSpc>
            </a:pPr>
            <a:r>
              <a:rPr lang="en-US" sz="1600" dirty="0">
                <a:latin typeface="Palatino Linotype"/>
                <a:cs typeface="Palatino Linotype"/>
              </a:rPr>
              <a:t>     Charity Manager                                           </a:t>
            </a:r>
            <a:r>
              <a:rPr lang="en-US" sz="2400" dirty="0">
                <a:latin typeface="Palatino Linotype"/>
                <a:cs typeface="Palatino Linotype"/>
              </a:rPr>
              <a:t>	                                            </a:t>
            </a: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63280" y="1805277"/>
            <a:ext cx="2334147" cy="2530416"/>
          </a:xfrm>
          <a:prstGeom prst="rect">
            <a:avLst/>
          </a:prstGeom>
        </p:spPr>
      </p:pic>
    </p:spTree>
    <p:extLst>
      <p:ext uri="{BB962C8B-B14F-4D97-AF65-F5344CB8AC3E}">
        <p14:creationId xmlns:p14="http://schemas.microsoft.com/office/powerpoint/2010/main" val="134775507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Autofit/>
          </a:bodyPr>
          <a:lstStyle/>
          <a:p>
            <a:pPr>
              <a:lnSpc>
                <a:spcPct val="100000"/>
              </a:lnSpc>
            </a:pPr>
            <a:br>
              <a:rPr lang="en-US" sz="3600" dirty="0">
                <a:solidFill>
                  <a:srgbClr val="000000"/>
                </a:solidFill>
                <a:latin typeface="Palatino Linotype"/>
                <a:cs typeface="Palatino Linotype"/>
              </a:rPr>
            </a:br>
            <a:br>
              <a:rPr lang="en-US" sz="3600" dirty="0">
                <a:solidFill>
                  <a:srgbClr val="000000"/>
                </a:solidFill>
                <a:latin typeface="Palatino Linotype"/>
                <a:cs typeface="Palatino Linotype"/>
              </a:rPr>
            </a:br>
            <a:br>
              <a:rPr lang="en-US" sz="3600" dirty="0">
                <a:solidFill>
                  <a:srgbClr val="000000"/>
                </a:solidFill>
                <a:latin typeface="Palatino Linotype"/>
                <a:cs typeface="Palatino Linotype"/>
              </a:rPr>
            </a:br>
            <a:br>
              <a:rPr lang="en-US" sz="3600" dirty="0">
                <a:solidFill>
                  <a:srgbClr val="000000"/>
                </a:solidFill>
                <a:latin typeface="Palatino Linotype"/>
                <a:cs typeface="Palatino Linotype"/>
              </a:rPr>
            </a:br>
            <a:r>
              <a:rPr lang="en-US" sz="3600" dirty="0">
                <a:solidFill>
                  <a:srgbClr val="000000"/>
                </a:solidFill>
                <a:latin typeface="Palatino Linotype"/>
                <a:cs typeface="Palatino Linotype"/>
              </a:rPr>
              <a:t>Please help us to ensure we can grant every child’s wish whilst there is still time.</a:t>
            </a:r>
          </a:p>
        </p:txBody>
      </p:sp>
    </p:spTree>
    <p:extLst>
      <p:ext uri="{BB962C8B-B14F-4D97-AF65-F5344CB8AC3E}">
        <p14:creationId xmlns:p14="http://schemas.microsoft.com/office/powerpoint/2010/main" val="385254397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5358"/>
            <a:ext cx="8229600" cy="6221955"/>
          </a:xfrm>
        </p:spPr>
        <p:txBody>
          <a:bodyPr anchor="t"/>
          <a:lstStyle/>
          <a:p>
            <a:pPr>
              <a:lnSpc>
                <a:spcPct val="100000"/>
              </a:lnSpc>
            </a:pPr>
            <a:br>
              <a:rPr lang="en-US" sz="3600" dirty="0">
                <a:solidFill>
                  <a:srgbClr val="000000"/>
                </a:solidFill>
                <a:latin typeface="Palatino Linotype"/>
                <a:cs typeface="Palatino Linotype"/>
              </a:rPr>
            </a:br>
            <a:r>
              <a:rPr lang="en-US" sz="3600" dirty="0">
                <a:solidFill>
                  <a:srgbClr val="000000"/>
                </a:solidFill>
                <a:latin typeface="Palatino Linotype"/>
                <a:cs typeface="Palatino Linotype"/>
              </a:rPr>
              <a:t>Finally - from everyone at the Charity but most of all, from the children and young people whose wishes have been granted by people like yourselves, we would like to say </a:t>
            </a:r>
            <a:br>
              <a:rPr lang="en-US" sz="3600" dirty="0">
                <a:solidFill>
                  <a:srgbClr val="000000"/>
                </a:solidFill>
              </a:rPr>
            </a:br>
            <a:br>
              <a:rPr lang="en-US" sz="3600" dirty="0">
                <a:solidFill>
                  <a:srgbClr val="000000"/>
                </a:solidFill>
              </a:rPr>
            </a:br>
            <a:r>
              <a:rPr lang="en-US" sz="9600" dirty="0">
                <a:solidFill>
                  <a:srgbClr val="800000"/>
                </a:solidFill>
                <a:latin typeface="Chalkduster"/>
                <a:cs typeface="Chalkduster"/>
              </a:rPr>
              <a:t>T</a:t>
            </a:r>
            <a:r>
              <a:rPr lang="en-US" sz="9600" dirty="0">
                <a:solidFill>
                  <a:srgbClr val="FF6600"/>
                </a:solidFill>
                <a:latin typeface="Chalkduster"/>
                <a:cs typeface="Chalkduster"/>
              </a:rPr>
              <a:t>h</a:t>
            </a:r>
            <a:r>
              <a:rPr lang="en-US" sz="9600" dirty="0">
                <a:solidFill>
                  <a:srgbClr val="FFFF00"/>
                </a:solidFill>
                <a:latin typeface="Chalkduster"/>
                <a:cs typeface="Chalkduster"/>
              </a:rPr>
              <a:t>a</a:t>
            </a:r>
            <a:r>
              <a:rPr lang="en-US" sz="9600" dirty="0">
                <a:solidFill>
                  <a:srgbClr val="008000"/>
                </a:solidFill>
                <a:latin typeface="Chalkduster"/>
                <a:cs typeface="Chalkduster"/>
              </a:rPr>
              <a:t>n</a:t>
            </a:r>
            <a:r>
              <a:rPr lang="en-US" sz="9600" dirty="0">
                <a:solidFill>
                  <a:srgbClr val="0000FF"/>
                </a:solidFill>
                <a:latin typeface="Chalkduster"/>
                <a:cs typeface="Chalkduster"/>
              </a:rPr>
              <a:t>k </a:t>
            </a:r>
            <a:r>
              <a:rPr lang="en-US" sz="9600" dirty="0">
                <a:solidFill>
                  <a:srgbClr val="000090"/>
                </a:solidFill>
                <a:latin typeface="Chalkduster"/>
                <a:cs typeface="Chalkduster"/>
              </a:rPr>
              <a:t>Y</a:t>
            </a:r>
            <a:r>
              <a:rPr lang="en-US" sz="9600" dirty="0">
                <a:solidFill>
                  <a:srgbClr val="660066"/>
                </a:solidFill>
                <a:latin typeface="Chalkduster"/>
                <a:cs typeface="Chalkduster"/>
              </a:rPr>
              <a:t>o</a:t>
            </a:r>
            <a:r>
              <a:rPr lang="en-US" sz="9600" dirty="0">
                <a:solidFill>
                  <a:srgbClr val="800000"/>
                </a:solidFill>
                <a:latin typeface="Chalkduster"/>
                <a:cs typeface="Chalkduster"/>
              </a:rPr>
              <a:t>u</a:t>
            </a:r>
            <a:endParaRPr lang="en-US" sz="9600" dirty="0">
              <a:solidFill>
                <a:srgbClr val="000000"/>
              </a:solidFill>
            </a:endParaRPr>
          </a:p>
        </p:txBody>
      </p:sp>
    </p:spTree>
    <p:extLst>
      <p:ext uri="{BB962C8B-B14F-4D97-AF65-F5344CB8AC3E}">
        <p14:creationId xmlns:p14="http://schemas.microsoft.com/office/powerpoint/2010/main" val="230469075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theme/theme1.xml><?xml version="1.0" encoding="utf-8"?>
<a:theme xmlns:a="http://schemas.openxmlformats.org/drawingml/2006/main" name="Office Theme">
  <a:themeElements>
    <a:clrScheme name="Genesis">
      <a:dk1>
        <a:sysClr val="windowText" lastClr="000000"/>
      </a:dk1>
      <a:lt1>
        <a:sysClr val="window" lastClr="FFFFFF"/>
      </a:lt1>
      <a:dk2>
        <a:srgbClr val="465466"/>
      </a:dk2>
      <a:lt2>
        <a:srgbClr val="BBD7F8"/>
      </a:lt2>
      <a:accent1>
        <a:srgbClr val="80B606"/>
      </a:accent1>
      <a:accent2>
        <a:srgbClr val="E29F1D"/>
      </a:accent2>
      <a:accent3>
        <a:srgbClr val="2397E2"/>
      </a:accent3>
      <a:accent4>
        <a:srgbClr val="35ACA2"/>
      </a:accent4>
      <a:accent5>
        <a:srgbClr val="5430BB"/>
      </a:accent5>
      <a:accent6>
        <a:srgbClr val="8D34E0"/>
      </a:accent6>
      <a:hlink>
        <a:srgbClr val="00B0F0"/>
      </a:hlink>
      <a:folHlink>
        <a:srgbClr val="0070C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1580</TotalTime>
  <Words>641</Words>
  <Application>Microsoft Macintosh PowerPoint</Application>
  <PresentationFormat>On-screen Show (4:3)</PresentationFormat>
  <Paragraphs>46</Paragraphs>
  <Slides>101</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101</vt:i4>
      </vt:variant>
    </vt:vector>
  </HeadingPairs>
  <TitlesOfParts>
    <vt:vector size="106" baseType="lpstr">
      <vt:lpstr>Arial</vt:lpstr>
      <vt:lpstr>Calibri</vt:lpstr>
      <vt:lpstr>Chalkduster</vt:lpstr>
      <vt:lpstr>Palatino Linotype</vt:lpstr>
      <vt:lpstr>Office Theme</vt:lpstr>
      <vt:lpstr>PowerPoint Presentation</vt:lpstr>
      <vt:lpstr>PowerPoint Presentation</vt:lpstr>
      <vt:lpstr>PowerPoint Presentation</vt:lpstr>
      <vt:lpstr>  Wishes 4 Kids was created to grant a wish for Leicestershire children who are life limited, terminally ill, have experienced life-changing physical or emotional traumas or have suffered major abuse. The Charity grants wishes for those of eighteen years and below.</vt:lpstr>
      <vt:lpstr>   Sadly we do not have a magical cure for the suffering of these youngsters, however, we can bring a short  period of respite.  </vt:lpstr>
      <vt:lpstr>PowerPoint Presentation</vt:lpstr>
      <vt:lpstr>    Each child is invited to make three wishes – it is then our challenge to make one of them come true. </vt:lpstr>
      <vt:lpstr>       The Charity has granted nearly 7000 wishes to date and over the last four years are averaging over a wish a day.   Here are a few examples of some of those wishes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Our most popular wish is to visit Disneyland Paris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We consider ourselves to be one huge family, so each year we organise trips and special days out for our wish children and their families.  These include pantomimes, parties, theme parks, circus trips and other events that we are invited 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Wishes 4 Kids is funded solely by public donation. The Charity does not receive Government funding nor financial support from either the National or  Health Lotteries.  It is the people and businesses of  Leicestershire – people like yourselves – that enable the Charity to make children and young people’s wishes a reality.</vt:lpstr>
      <vt:lpstr>       There have been lots of fundraising ideas over the years: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 would not be possible for the Charity to succeed in achieving its goal if it were not for the dedicated team of individuals who work extremely hard behind the scene:    </vt:lpstr>
      <vt:lpstr>Wishes 4 Kids Patrons</vt:lpstr>
      <vt:lpstr>Wishes 4 Kids Ambassadors</vt:lpstr>
      <vt:lpstr>Wish Ambassadors</vt:lpstr>
      <vt:lpstr>Wishes 4 Kids Trustees</vt:lpstr>
      <vt:lpstr> Wish Squad</vt:lpstr>
      <vt:lpstr>    Please help us to ensure we can grant every child’s wish whilst there is still time.</vt:lpstr>
      <vt:lpstr> Finally - from everyone at the Charity but most of all, from the children and young people whose wishes have been granted by people like yourselves, we would like to say   Thank You</vt:lpstr>
      <vt:lpstr>PowerPoint Presentation</vt:lpstr>
      <vt:lpstr>       Registered Charity No. 1092962  Tel: 0116 2543491 Fax: 0116 2543492  info@wishes4kids.co.uk www.wishes4kids.co.uk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Gary Lowe</cp:lastModifiedBy>
  <cp:revision>156</cp:revision>
  <dcterms:created xsi:type="dcterms:W3CDTF">2018-08-20T13:20:37Z</dcterms:created>
  <dcterms:modified xsi:type="dcterms:W3CDTF">2023-01-24T14:20:20Z</dcterms:modified>
</cp:coreProperties>
</file>